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10693400" cy="7562850"/>
  <p:notesSz cx="10693400" cy="756285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648" y="67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802005" y="2344483"/>
            <a:ext cx="9089390" cy="1588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604010" y="4235196"/>
            <a:ext cx="7485380" cy="18907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7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4670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5507101" y="1739455"/>
            <a:ext cx="4651629" cy="499148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69580" y="3368052"/>
            <a:ext cx="2624455" cy="2822575"/>
          </a:xfrm>
          <a:custGeom>
            <a:avLst/>
            <a:gdLst/>
            <a:ahLst/>
            <a:cxnLst/>
            <a:rect l="l" t="t" r="r" b="b"/>
            <a:pathLst>
              <a:path w="2624454" h="2822575">
                <a:moveTo>
                  <a:pt x="2622804" y="621779"/>
                </a:moveTo>
                <a:lnTo>
                  <a:pt x="2616708" y="621779"/>
                </a:lnTo>
                <a:lnTo>
                  <a:pt x="2610612" y="626351"/>
                </a:lnTo>
                <a:lnTo>
                  <a:pt x="1498092" y="1740395"/>
                </a:lnTo>
                <a:lnTo>
                  <a:pt x="1491996" y="1744967"/>
                </a:lnTo>
                <a:lnTo>
                  <a:pt x="1491996" y="1752587"/>
                </a:lnTo>
                <a:lnTo>
                  <a:pt x="1498092" y="1757159"/>
                </a:lnTo>
                <a:lnTo>
                  <a:pt x="1502664" y="1763255"/>
                </a:lnTo>
                <a:lnTo>
                  <a:pt x="1510284" y="1763255"/>
                </a:lnTo>
                <a:lnTo>
                  <a:pt x="1514856" y="1757159"/>
                </a:lnTo>
                <a:lnTo>
                  <a:pt x="2622804" y="650735"/>
                </a:lnTo>
                <a:lnTo>
                  <a:pt x="2622804" y="621779"/>
                </a:lnTo>
                <a:close/>
              </a:path>
              <a:path w="2624454" h="2822575">
                <a:moveTo>
                  <a:pt x="2622804" y="137160"/>
                </a:moveTo>
                <a:lnTo>
                  <a:pt x="2616708" y="137160"/>
                </a:lnTo>
                <a:lnTo>
                  <a:pt x="2610612" y="141732"/>
                </a:lnTo>
                <a:lnTo>
                  <a:pt x="1075944" y="1677924"/>
                </a:lnTo>
                <a:lnTo>
                  <a:pt x="1075944" y="1685544"/>
                </a:lnTo>
                <a:lnTo>
                  <a:pt x="1080516" y="1691640"/>
                </a:lnTo>
                <a:lnTo>
                  <a:pt x="1085088" y="1696212"/>
                </a:lnTo>
                <a:lnTo>
                  <a:pt x="1092708" y="1696212"/>
                </a:lnTo>
                <a:lnTo>
                  <a:pt x="1098804" y="1691640"/>
                </a:lnTo>
                <a:lnTo>
                  <a:pt x="2622804" y="166116"/>
                </a:lnTo>
                <a:lnTo>
                  <a:pt x="2622804" y="137160"/>
                </a:lnTo>
                <a:close/>
              </a:path>
              <a:path w="2624454" h="2822575">
                <a:moveTo>
                  <a:pt x="2624328" y="284975"/>
                </a:moveTo>
                <a:lnTo>
                  <a:pt x="2621280" y="281927"/>
                </a:lnTo>
                <a:lnTo>
                  <a:pt x="2618232" y="281927"/>
                </a:lnTo>
                <a:lnTo>
                  <a:pt x="2616708" y="283451"/>
                </a:lnTo>
                <a:lnTo>
                  <a:pt x="952500" y="1947659"/>
                </a:lnTo>
                <a:lnTo>
                  <a:pt x="952500" y="1950707"/>
                </a:lnTo>
                <a:lnTo>
                  <a:pt x="955548" y="1953755"/>
                </a:lnTo>
                <a:lnTo>
                  <a:pt x="958596" y="1953755"/>
                </a:lnTo>
                <a:lnTo>
                  <a:pt x="2624328" y="288023"/>
                </a:lnTo>
                <a:lnTo>
                  <a:pt x="2624328" y="284975"/>
                </a:lnTo>
                <a:close/>
              </a:path>
              <a:path w="2624454" h="2822575">
                <a:moveTo>
                  <a:pt x="2624328" y="201155"/>
                </a:moveTo>
                <a:lnTo>
                  <a:pt x="2621280" y="198107"/>
                </a:lnTo>
                <a:lnTo>
                  <a:pt x="2618232" y="198107"/>
                </a:lnTo>
                <a:lnTo>
                  <a:pt x="2616708" y="199631"/>
                </a:lnTo>
                <a:lnTo>
                  <a:pt x="0" y="2816339"/>
                </a:lnTo>
                <a:lnTo>
                  <a:pt x="0" y="2819387"/>
                </a:lnTo>
                <a:lnTo>
                  <a:pt x="1524" y="2820924"/>
                </a:lnTo>
                <a:lnTo>
                  <a:pt x="4572" y="2822435"/>
                </a:lnTo>
                <a:lnTo>
                  <a:pt x="6096" y="2822435"/>
                </a:lnTo>
                <a:lnTo>
                  <a:pt x="2624328" y="204203"/>
                </a:lnTo>
                <a:lnTo>
                  <a:pt x="2624328" y="201155"/>
                </a:lnTo>
                <a:close/>
              </a:path>
              <a:path w="2624454" h="2822575">
                <a:moveTo>
                  <a:pt x="2624328" y="3048"/>
                </a:moveTo>
                <a:lnTo>
                  <a:pt x="2621280" y="0"/>
                </a:lnTo>
                <a:lnTo>
                  <a:pt x="2618232" y="0"/>
                </a:lnTo>
                <a:lnTo>
                  <a:pt x="2616708" y="1524"/>
                </a:lnTo>
                <a:lnTo>
                  <a:pt x="1815084" y="803148"/>
                </a:lnTo>
                <a:lnTo>
                  <a:pt x="1815084" y="806196"/>
                </a:lnTo>
                <a:lnTo>
                  <a:pt x="1818132" y="809244"/>
                </a:lnTo>
                <a:lnTo>
                  <a:pt x="1821180" y="809244"/>
                </a:lnTo>
                <a:lnTo>
                  <a:pt x="2624328" y="6096"/>
                </a:lnTo>
                <a:lnTo>
                  <a:pt x="2624328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52399" y="1120139"/>
            <a:ext cx="10261600" cy="1187450"/>
          </a:xfrm>
          <a:custGeom>
            <a:avLst/>
            <a:gdLst/>
            <a:ahLst/>
            <a:cxnLst/>
            <a:rect l="l" t="t" r="r" b="b"/>
            <a:pathLst>
              <a:path w="10261600" h="1187450">
                <a:moveTo>
                  <a:pt x="10181844" y="79248"/>
                </a:moveTo>
                <a:lnTo>
                  <a:pt x="10102596" y="79248"/>
                </a:lnTo>
                <a:lnTo>
                  <a:pt x="10102596" y="0"/>
                </a:lnTo>
                <a:lnTo>
                  <a:pt x="10105787" y="15192"/>
                </a:lnTo>
                <a:lnTo>
                  <a:pt x="10114407" y="27813"/>
                </a:lnTo>
                <a:lnTo>
                  <a:pt x="10127028" y="36433"/>
                </a:lnTo>
                <a:lnTo>
                  <a:pt x="10142220" y="39624"/>
                </a:lnTo>
                <a:lnTo>
                  <a:pt x="10181844" y="39624"/>
                </a:lnTo>
                <a:lnTo>
                  <a:pt x="10181844" y="79248"/>
                </a:lnTo>
                <a:close/>
              </a:path>
              <a:path w="10261600" h="1187450">
                <a:moveTo>
                  <a:pt x="10181844" y="39624"/>
                </a:moveTo>
                <a:lnTo>
                  <a:pt x="10142220" y="39624"/>
                </a:lnTo>
                <a:lnTo>
                  <a:pt x="10157412" y="36433"/>
                </a:lnTo>
                <a:lnTo>
                  <a:pt x="10170033" y="27813"/>
                </a:lnTo>
                <a:lnTo>
                  <a:pt x="10178653" y="15192"/>
                </a:lnTo>
                <a:lnTo>
                  <a:pt x="10181844" y="0"/>
                </a:lnTo>
                <a:lnTo>
                  <a:pt x="10181844" y="39624"/>
                </a:lnTo>
                <a:close/>
              </a:path>
              <a:path w="10261600" h="1187450">
                <a:moveTo>
                  <a:pt x="79248" y="1187196"/>
                </a:moveTo>
                <a:lnTo>
                  <a:pt x="48220" y="1181028"/>
                </a:lnTo>
                <a:lnTo>
                  <a:pt x="23050" y="1164145"/>
                </a:lnTo>
                <a:lnTo>
                  <a:pt x="6167" y="1138975"/>
                </a:lnTo>
                <a:lnTo>
                  <a:pt x="0" y="1107948"/>
                </a:lnTo>
                <a:lnTo>
                  <a:pt x="0" y="158495"/>
                </a:lnTo>
                <a:lnTo>
                  <a:pt x="6167" y="127468"/>
                </a:lnTo>
                <a:lnTo>
                  <a:pt x="23050" y="102298"/>
                </a:lnTo>
                <a:lnTo>
                  <a:pt x="48220" y="85415"/>
                </a:lnTo>
                <a:lnTo>
                  <a:pt x="79248" y="79248"/>
                </a:lnTo>
                <a:lnTo>
                  <a:pt x="10181844" y="79248"/>
                </a:lnTo>
                <a:lnTo>
                  <a:pt x="10212872" y="73080"/>
                </a:lnTo>
                <a:lnTo>
                  <a:pt x="10238042" y="56197"/>
                </a:lnTo>
                <a:lnTo>
                  <a:pt x="10254925" y="31027"/>
                </a:lnTo>
                <a:lnTo>
                  <a:pt x="10261092" y="0"/>
                </a:lnTo>
                <a:lnTo>
                  <a:pt x="10261092" y="118872"/>
                </a:lnTo>
                <a:lnTo>
                  <a:pt x="118871" y="118872"/>
                </a:lnTo>
                <a:lnTo>
                  <a:pt x="103037" y="121848"/>
                </a:lnTo>
                <a:lnTo>
                  <a:pt x="90488" y="130111"/>
                </a:lnTo>
                <a:lnTo>
                  <a:pt x="82225" y="142660"/>
                </a:lnTo>
                <a:lnTo>
                  <a:pt x="79248" y="158495"/>
                </a:lnTo>
                <a:lnTo>
                  <a:pt x="79248" y="237743"/>
                </a:lnTo>
                <a:lnTo>
                  <a:pt x="10261092" y="237743"/>
                </a:lnTo>
                <a:lnTo>
                  <a:pt x="10261092" y="949452"/>
                </a:lnTo>
                <a:lnTo>
                  <a:pt x="10254925" y="980479"/>
                </a:lnTo>
                <a:lnTo>
                  <a:pt x="10238042" y="1005649"/>
                </a:lnTo>
                <a:lnTo>
                  <a:pt x="10212872" y="1022532"/>
                </a:lnTo>
                <a:lnTo>
                  <a:pt x="10181844" y="1028700"/>
                </a:lnTo>
                <a:lnTo>
                  <a:pt x="158496" y="1028700"/>
                </a:lnTo>
                <a:lnTo>
                  <a:pt x="158496" y="1107948"/>
                </a:lnTo>
                <a:lnTo>
                  <a:pt x="152114" y="1138975"/>
                </a:lnTo>
                <a:lnTo>
                  <a:pt x="134874" y="1164145"/>
                </a:lnTo>
                <a:lnTo>
                  <a:pt x="109633" y="1181028"/>
                </a:lnTo>
                <a:lnTo>
                  <a:pt x="79248" y="1187196"/>
                </a:lnTo>
                <a:close/>
              </a:path>
              <a:path w="10261600" h="1187450">
                <a:moveTo>
                  <a:pt x="10261092" y="237743"/>
                </a:moveTo>
                <a:lnTo>
                  <a:pt x="79248" y="237743"/>
                </a:lnTo>
                <a:lnTo>
                  <a:pt x="109633" y="231362"/>
                </a:lnTo>
                <a:lnTo>
                  <a:pt x="134874" y="214122"/>
                </a:lnTo>
                <a:lnTo>
                  <a:pt x="152114" y="188880"/>
                </a:lnTo>
                <a:lnTo>
                  <a:pt x="158496" y="158495"/>
                </a:lnTo>
                <a:lnTo>
                  <a:pt x="155305" y="142660"/>
                </a:lnTo>
                <a:lnTo>
                  <a:pt x="146684" y="130111"/>
                </a:lnTo>
                <a:lnTo>
                  <a:pt x="134064" y="121848"/>
                </a:lnTo>
                <a:lnTo>
                  <a:pt x="118871" y="118872"/>
                </a:lnTo>
                <a:lnTo>
                  <a:pt x="10261092" y="118872"/>
                </a:lnTo>
                <a:lnTo>
                  <a:pt x="10261092" y="237743"/>
                </a:lnTo>
                <a:close/>
              </a:path>
            </a:pathLst>
          </a:custGeom>
          <a:solidFill>
            <a:srgbClr val="E2D6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31648" y="1040891"/>
            <a:ext cx="10182225" cy="317500"/>
          </a:xfrm>
          <a:custGeom>
            <a:avLst/>
            <a:gdLst/>
            <a:ahLst/>
            <a:cxnLst/>
            <a:rect l="l" t="t" r="r" b="b"/>
            <a:pathLst>
              <a:path w="10182225" h="317500">
                <a:moveTo>
                  <a:pt x="0" y="316991"/>
                </a:moveTo>
                <a:lnTo>
                  <a:pt x="0" y="237743"/>
                </a:lnTo>
                <a:lnTo>
                  <a:pt x="2976" y="221908"/>
                </a:lnTo>
                <a:lnTo>
                  <a:pt x="11239" y="209359"/>
                </a:lnTo>
                <a:lnTo>
                  <a:pt x="23788" y="201096"/>
                </a:lnTo>
                <a:lnTo>
                  <a:pt x="39624" y="198119"/>
                </a:lnTo>
                <a:lnTo>
                  <a:pt x="54816" y="201096"/>
                </a:lnTo>
                <a:lnTo>
                  <a:pt x="67437" y="209359"/>
                </a:lnTo>
                <a:lnTo>
                  <a:pt x="76057" y="221908"/>
                </a:lnTo>
                <a:lnTo>
                  <a:pt x="79248" y="237743"/>
                </a:lnTo>
                <a:lnTo>
                  <a:pt x="72866" y="268128"/>
                </a:lnTo>
                <a:lnTo>
                  <a:pt x="55626" y="293369"/>
                </a:lnTo>
                <a:lnTo>
                  <a:pt x="30384" y="310610"/>
                </a:lnTo>
                <a:lnTo>
                  <a:pt x="0" y="316991"/>
                </a:lnTo>
                <a:close/>
              </a:path>
              <a:path w="10182225" h="317500">
                <a:moveTo>
                  <a:pt x="10062972" y="118872"/>
                </a:moveTo>
                <a:lnTo>
                  <a:pt x="10047779" y="115681"/>
                </a:lnTo>
                <a:lnTo>
                  <a:pt x="10035158" y="107061"/>
                </a:lnTo>
                <a:lnTo>
                  <a:pt x="10026538" y="94440"/>
                </a:lnTo>
                <a:lnTo>
                  <a:pt x="10023347" y="79248"/>
                </a:lnTo>
                <a:lnTo>
                  <a:pt x="10029515" y="48220"/>
                </a:lnTo>
                <a:lnTo>
                  <a:pt x="10046398" y="23050"/>
                </a:lnTo>
                <a:lnTo>
                  <a:pt x="10071568" y="6167"/>
                </a:lnTo>
                <a:lnTo>
                  <a:pt x="10102596" y="0"/>
                </a:lnTo>
                <a:lnTo>
                  <a:pt x="10133624" y="6167"/>
                </a:lnTo>
                <a:lnTo>
                  <a:pt x="10158793" y="23050"/>
                </a:lnTo>
                <a:lnTo>
                  <a:pt x="10175676" y="48220"/>
                </a:lnTo>
                <a:lnTo>
                  <a:pt x="10181843" y="79248"/>
                </a:lnTo>
                <a:lnTo>
                  <a:pt x="10102596" y="79248"/>
                </a:lnTo>
                <a:lnTo>
                  <a:pt x="10099405" y="94440"/>
                </a:lnTo>
                <a:lnTo>
                  <a:pt x="10090785" y="107061"/>
                </a:lnTo>
                <a:lnTo>
                  <a:pt x="10078164" y="115681"/>
                </a:lnTo>
                <a:lnTo>
                  <a:pt x="10062972" y="118872"/>
                </a:lnTo>
                <a:close/>
              </a:path>
              <a:path w="10182225" h="317500">
                <a:moveTo>
                  <a:pt x="10102596" y="158496"/>
                </a:moveTo>
                <a:lnTo>
                  <a:pt x="10102596" y="79248"/>
                </a:lnTo>
                <a:lnTo>
                  <a:pt x="10181843" y="79248"/>
                </a:lnTo>
                <a:lnTo>
                  <a:pt x="10175676" y="110275"/>
                </a:lnTo>
                <a:lnTo>
                  <a:pt x="10158793" y="135445"/>
                </a:lnTo>
                <a:lnTo>
                  <a:pt x="10133624" y="152328"/>
                </a:lnTo>
                <a:lnTo>
                  <a:pt x="10102596" y="158496"/>
                </a:lnTo>
                <a:close/>
              </a:path>
            </a:pathLst>
          </a:custGeom>
          <a:solidFill>
            <a:srgbClr val="B6AC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34112" y="1024127"/>
            <a:ext cx="10296525" cy="1295400"/>
          </a:xfrm>
          <a:custGeom>
            <a:avLst/>
            <a:gdLst/>
            <a:ahLst/>
            <a:cxnLst/>
            <a:rect l="l" t="t" r="r" b="b"/>
            <a:pathLst>
              <a:path w="10296525" h="1295400">
                <a:moveTo>
                  <a:pt x="10279380" y="38100"/>
                </a:moveTo>
                <a:lnTo>
                  <a:pt x="10226040" y="38100"/>
                </a:lnTo>
                <a:lnTo>
                  <a:pt x="10207752" y="25400"/>
                </a:lnTo>
                <a:lnTo>
                  <a:pt x="10131552" y="25400"/>
                </a:lnTo>
                <a:lnTo>
                  <a:pt x="10162031" y="0"/>
                </a:lnTo>
                <a:lnTo>
                  <a:pt x="10245852" y="0"/>
                </a:lnTo>
                <a:lnTo>
                  <a:pt x="10253472" y="12700"/>
                </a:lnTo>
                <a:lnTo>
                  <a:pt x="10261092" y="12700"/>
                </a:lnTo>
                <a:lnTo>
                  <a:pt x="10273284" y="25400"/>
                </a:lnTo>
                <a:lnTo>
                  <a:pt x="10279380" y="38100"/>
                </a:lnTo>
                <a:close/>
              </a:path>
              <a:path w="10296525" h="1295400">
                <a:moveTo>
                  <a:pt x="10137648" y="139700"/>
                </a:moveTo>
                <a:lnTo>
                  <a:pt x="10128503" y="139700"/>
                </a:lnTo>
                <a:lnTo>
                  <a:pt x="10122408" y="127000"/>
                </a:lnTo>
                <a:lnTo>
                  <a:pt x="10114788" y="127000"/>
                </a:lnTo>
                <a:lnTo>
                  <a:pt x="10113263" y="114300"/>
                </a:lnTo>
                <a:lnTo>
                  <a:pt x="10108692" y="114300"/>
                </a:lnTo>
                <a:lnTo>
                  <a:pt x="10105644" y="101600"/>
                </a:lnTo>
                <a:lnTo>
                  <a:pt x="10104120" y="88900"/>
                </a:lnTo>
                <a:lnTo>
                  <a:pt x="10105644" y="76200"/>
                </a:lnTo>
                <a:lnTo>
                  <a:pt x="10111740" y="50800"/>
                </a:lnTo>
                <a:lnTo>
                  <a:pt x="10116312" y="38100"/>
                </a:lnTo>
                <a:lnTo>
                  <a:pt x="10125456" y="25400"/>
                </a:lnTo>
                <a:lnTo>
                  <a:pt x="10183367" y="25400"/>
                </a:lnTo>
                <a:lnTo>
                  <a:pt x="10171176" y="38100"/>
                </a:lnTo>
                <a:lnTo>
                  <a:pt x="10157460" y="38100"/>
                </a:lnTo>
                <a:lnTo>
                  <a:pt x="10148316" y="50800"/>
                </a:lnTo>
                <a:lnTo>
                  <a:pt x="10145267" y="63500"/>
                </a:lnTo>
                <a:lnTo>
                  <a:pt x="10143744" y="63500"/>
                </a:lnTo>
                <a:lnTo>
                  <a:pt x="10140696" y="76200"/>
                </a:lnTo>
                <a:lnTo>
                  <a:pt x="10136076" y="76200"/>
                </a:lnTo>
                <a:lnTo>
                  <a:pt x="10137648" y="88900"/>
                </a:lnTo>
                <a:lnTo>
                  <a:pt x="10137648" y="139700"/>
                </a:lnTo>
                <a:close/>
              </a:path>
              <a:path w="10296525" h="1295400">
                <a:moveTo>
                  <a:pt x="10262616" y="88900"/>
                </a:moveTo>
                <a:lnTo>
                  <a:pt x="10258044" y="63500"/>
                </a:lnTo>
                <a:lnTo>
                  <a:pt x="10254996" y="63500"/>
                </a:lnTo>
                <a:lnTo>
                  <a:pt x="10251948" y="50800"/>
                </a:lnTo>
                <a:lnTo>
                  <a:pt x="10245852" y="50800"/>
                </a:lnTo>
                <a:lnTo>
                  <a:pt x="10241280" y="38100"/>
                </a:lnTo>
                <a:lnTo>
                  <a:pt x="10283952" y="38100"/>
                </a:lnTo>
                <a:lnTo>
                  <a:pt x="10288524" y="50800"/>
                </a:lnTo>
                <a:lnTo>
                  <a:pt x="10294620" y="76200"/>
                </a:lnTo>
                <a:lnTo>
                  <a:pt x="10262616" y="76200"/>
                </a:lnTo>
                <a:lnTo>
                  <a:pt x="10262616" y="88900"/>
                </a:lnTo>
                <a:close/>
              </a:path>
              <a:path w="10296525" h="1295400">
                <a:moveTo>
                  <a:pt x="10104120" y="88900"/>
                </a:moveTo>
                <a:lnTo>
                  <a:pt x="10104120" y="76200"/>
                </a:lnTo>
                <a:lnTo>
                  <a:pt x="10105644" y="76200"/>
                </a:lnTo>
                <a:lnTo>
                  <a:pt x="10104120" y="88900"/>
                </a:lnTo>
                <a:close/>
              </a:path>
              <a:path w="10296525" h="1295400">
                <a:moveTo>
                  <a:pt x="10137648" y="88900"/>
                </a:moveTo>
                <a:lnTo>
                  <a:pt x="10136076" y="76200"/>
                </a:lnTo>
                <a:lnTo>
                  <a:pt x="10137648" y="76200"/>
                </a:lnTo>
                <a:lnTo>
                  <a:pt x="10137648" y="88900"/>
                </a:lnTo>
                <a:close/>
              </a:path>
              <a:path w="10296525" h="1295400">
                <a:moveTo>
                  <a:pt x="10209276" y="190500"/>
                </a:moveTo>
                <a:lnTo>
                  <a:pt x="10190988" y="190500"/>
                </a:lnTo>
                <a:lnTo>
                  <a:pt x="10183367" y="177800"/>
                </a:lnTo>
                <a:lnTo>
                  <a:pt x="10183367" y="88900"/>
                </a:lnTo>
                <a:lnTo>
                  <a:pt x="10184892" y="76200"/>
                </a:lnTo>
                <a:lnTo>
                  <a:pt x="10216896" y="76200"/>
                </a:lnTo>
                <a:lnTo>
                  <a:pt x="10216896" y="101600"/>
                </a:lnTo>
                <a:lnTo>
                  <a:pt x="10215372" y="101600"/>
                </a:lnTo>
                <a:lnTo>
                  <a:pt x="10213848" y="114300"/>
                </a:lnTo>
                <a:lnTo>
                  <a:pt x="10207752" y="114300"/>
                </a:lnTo>
                <a:lnTo>
                  <a:pt x="10207752" y="127000"/>
                </a:lnTo>
                <a:lnTo>
                  <a:pt x="10200131" y="127000"/>
                </a:lnTo>
                <a:lnTo>
                  <a:pt x="10194035" y="139700"/>
                </a:lnTo>
                <a:lnTo>
                  <a:pt x="10216896" y="139700"/>
                </a:lnTo>
                <a:lnTo>
                  <a:pt x="10216896" y="177800"/>
                </a:lnTo>
                <a:lnTo>
                  <a:pt x="10209276" y="190500"/>
                </a:lnTo>
                <a:close/>
              </a:path>
              <a:path w="10296525" h="1295400">
                <a:moveTo>
                  <a:pt x="10262616" y="161924"/>
                </a:moveTo>
                <a:lnTo>
                  <a:pt x="10262616" y="76200"/>
                </a:lnTo>
                <a:lnTo>
                  <a:pt x="10296144" y="76200"/>
                </a:lnTo>
                <a:lnTo>
                  <a:pt x="10296144" y="101600"/>
                </a:lnTo>
                <a:lnTo>
                  <a:pt x="10294620" y="114300"/>
                </a:lnTo>
                <a:lnTo>
                  <a:pt x="10288524" y="127000"/>
                </a:lnTo>
                <a:lnTo>
                  <a:pt x="10279380" y="139700"/>
                </a:lnTo>
                <a:lnTo>
                  <a:pt x="10267188" y="152400"/>
                </a:lnTo>
                <a:lnTo>
                  <a:pt x="10262616" y="161924"/>
                </a:lnTo>
                <a:close/>
              </a:path>
              <a:path w="10296525" h="1295400">
                <a:moveTo>
                  <a:pt x="10104120" y="165100"/>
                </a:moveTo>
                <a:lnTo>
                  <a:pt x="10104120" y="88900"/>
                </a:lnTo>
                <a:lnTo>
                  <a:pt x="10105644" y="101600"/>
                </a:lnTo>
                <a:lnTo>
                  <a:pt x="10108692" y="114300"/>
                </a:lnTo>
                <a:lnTo>
                  <a:pt x="10113263" y="114300"/>
                </a:lnTo>
                <a:lnTo>
                  <a:pt x="10114788" y="127000"/>
                </a:lnTo>
                <a:lnTo>
                  <a:pt x="10122408" y="127000"/>
                </a:lnTo>
                <a:lnTo>
                  <a:pt x="10128503" y="139700"/>
                </a:lnTo>
                <a:lnTo>
                  <a:pt x="10137648" y="139700"/>
                </a:lnTo>
                <a:lnTo>
                  <a:pt x="10137648" y="152400"/>
                </a:lnTo>
                <a:lnTo>
                  <a:pt x="10111740" y="152400"/>
                </a:lnTo>
                <a:lnTo>
                  <a:pt x="10104120" y="165100"/>
                </a:lnTo>
                <a:close/>
              </a:path>
              <a:path w="10296525" h="1295400">
                <a:moveTo>
                  <a:pt x="10183367" y="139700"/>
                </a:moveTo>
                <a:lnTo>
                  <a:pt x="10137648" y="139700"/>
                </a:lnTo>
                <a:lnTo>
                  <a:pt x="10137648" y="88900"/>
                </a:lnTo>
                <a:lnTo>
                  <a:pt x="10139172" y="101600"/>
                </a:lnTo>
                <a:lnTo>
                  <a:pt x="10143744" y="101600"/>
                </a:lnTo>
                <a:lnTo>
                  <a:pt x="10149840" y="114300"/>
                </a:lnTo>
                <a:lnTo>
                  <a:pt x="10183367" y="114300"/>
                </a:lnTo>
                <a:lnTo>
                  <a:pt x="10183367" y="139700"/>
                </a:lnTo>
                <a:close/>
              </a:path>
              <a:path w="10296525" h="1295400">
                <a:moveTo>
                  <a:pt x="10140696" y="101600"/>
                </a:moveTo>
                <a:lnTo>
                  <a:pt x="10139172" y="101600"/>
                </a:lnTo>
                <a:lnTo>
                  <a:pt x="10137648" y="88900"/>
                </a:lnTo>
                <a:lnTo>
                  <a:pt x="10140696" y="101600"/>
                </a:lnTo>
                <a:close/>
              </a:path>
              <a:path w="10296525" h="1295400">
                <a:moveTo>
                  <a:pt x="10183367" y="114300"/>
                </a:moveTo>
                <a:lnTo>
                  <a:pt x="10172699" y="114300"/>
                </a:lnTo>
                <a:lnTo>
                  <a:pt x="10178796" y="101600"/>
                </a:lnTo>
                <a:lnTo>
                  <a:pt x="10181844" y="101600"/>
                </a:lnTo>
                <a:lnTo>
                  <a:pt x="10183367" y="88900"/>
                </a:lnTo>
                <a:lnTo>
                  <a:pt x="10183367" y="114300"/>
                </a:lnTo>
                <a:close/>
              </a:path>
              <a:path w="10296525" h="1295400">
                <a:moveTo>
                  <a:pt x="10218420" y="190500"/>
                </a:moveTo>
                <a:lnTo>
                  <a:pt x="10209276" y="190500"/>
                </a:lnTo>
                <a:lnTo>
                  <a:pt x="10216896" y="177800"/>
                </a:lnTo>
                <a:lnTo>
                  <a:pt x="10216896" y="152400"/>
                </a:lnTo>
                <a:lnTo>
                  <a:pt x="10226040" y="152400"/>
                </a:lnTo>
                <a:lnTo>
                  <a:pt x="10230612" y="139700"/>
                </a:lnTo>
                <a:lnTo>
                  <a:pt x="10236708" y="139700"/>
                </a:lnTo>
                <a:lnTo>
                  <a:pt x="10248899" y="127000"/>
                </a:lnTo>
                <a:lnTo>
                  <a:pt x="10251948" y="127000"/>
                </a:lnTo>
                <a:lnTo>
                  <a:pt x="10254996" y="114300"/>
                </a:lnTo>
                <a:lnTo>
                  <a:pt x="10261092" y="114300"/>
                </a:lnTo>
                <a:lnTo>
                  <a:pt x="10261092" y="101600"/>
                </a:lnTo>
                <a:lnTo>
                  <a:pt x="10262616" y="88900"/>
                </a:lnTo>
                <a:lnTo>
                  <a:pt x="10262616" y="161924"/>
                </a:lnTo>
                <a:lnTo>
                  <a:pt x="10261092" y="165100"/>
                </a:lnTo>
                <a:lnTo>
                  <a:pt x="10245852" y="177800"/>
                </a:lnTo>
                <a:lnTo>
                  <a:pt x="10236708" y="177800"/>
                </a:lnTo>
                <a:lnTo>
                  <a:pt x="10218420" y="190500"/>
                </a:lnTo>
                <a:close/>
              </a:path>
              <a:path w="10296525" h="1295400">
                <a:moveTo>
                  <a:pt x="10216896" y="139700"/>
                </a:moveTo>
                <a:lnTo>
                  <a:pt x="10194035" y="139700"/>
                </a:lnTo>
                <a:lnTo>
                  <a:pt x="10200131" y="127000"/>
                </a:lnTo>
                <a:lnTo>
                  <a:pt x="10207752" y="127000"/>
                </a:lnTo>
                <a:lnTo>
                  <a:pt x="10207752" y="114300"/>
                </a:lnTo>
                <a:lnTo>
                  <a:pt x="10213848" y="114300"/>
                </a:lnTo>
                <a:lnTo>
                  <a:pt x="10215372" y="101600"/>
                </a:lnTo>
                <a:lnTo>
                  <a:pt x="10216896" y="101600"/>
                </a:lnTo>
                <a:lnTo>
                  <a:pt x="10216896" y="139700"/>
                </a:lnTo>
                <a:close/>
              </a:path>
              <a:path w="10296525" h="1295400">
                <a:moveTo>
                  <a:pt x="10238231" y="1130300"/>
                </a:moveTo>
                <a:lnTo>
                  <a:pt x="193548" y="1130300"/>
                </a:lnTo>
                <a:lnTo>
                  <a:pt x="193548" y="1104900"/>
                </a:lnTo>
                <a:lnTo>
                  <a:pt x="10218420" y="1104900"/>
                </a:lnTo>
                <a:lnTo>
                  <a:pt x="10224516" y="1092200"/>
                </a:lnTo>
                <a:lnTo>
                  <a:pt x="10239756" y="1092200"/>
                </a:lnTo>
                <a:lnTo>
                  <a:pt x="10244328" y="1079500"/>
                </a:lnTo>
                <a:lnTo>
                  <a:pt x="10251948" y="1079500"/>
                </a:lnTo>
                <a:lnTo>
                  <a:pt x="10254996" y="1066800"/>
                </a:lnTo>
                <a:lnTo>
                  <a:pt x="10258044" y="1066800"/>
                </a:lnTo>
                <a:lnTo>
                  <a:pt x="10262616" y="1041400"/>
                </a:lnTo>
                <a:lnTo>
                  <a:pt x="10262616" y="161924"/>
                </a:lnTo>
                <a:lnTo>
                  <a:pt x="10267188" y="152400"/>
                </a:lnTo>
                <a:lnTo>
                  <a:pt x="10279380" y="139700"/>
                </a:lnTo>
                <a:lnTo>
                  <a:pt x="10288524" y="127000"/>
                </a:lnTo>
                <a:lnTo>
                  <a:pt x="10294620" y="114300"/>
                </a:lnTo>
                <a:lnTo>
                  <a:pt x="10296144" y="101600"/>
                </a:lnTo>
                <a:lnTo>
                  <a:pt x="10296144" y="1054100"/>
                </a:lnTo>
                <a:lnTo>
                  <a:pt x="10294620" y="1054100"/>
                </a:lnTo>
                <a:lnTo>
                  <a:pt x="10280903" y="1092200"/>
                </a:lnTo>
                <a:lnTo>
                  <a:pt x="10274808" y="1104900"/>
                </a:lnTo>
                <a:lnTo>
                  <a:pt x="10262616" y="1117600"/>
                </a:lnTo>
                <a:lnTo>
                  <a:pt x="10247376" y="1117600"/>
                </a:lnTo>
                <a:lnTo>
                  <a:pt x="10238231" y="1130300"/>
                </a:lnTo>
                <a:close/>
              </a:path>
              <a:path w="10296525" h="1295400">
                <a:moveTo>
                  <a:pt x="10162031" y="152400"/>
                </a:moveTo>
                <a:lnTo>
                  <a:pt x="10158984" y="152400"/>
                </a:lnTo>
                <a:lnTo>
                  <a:pt x="10151363" y="139700"/>
                </a:lnTo>
                <a:lnTo>
                  <a:pt x="10169652" y="139700"/>
                </a:lnTo>
                <a:lnTo>
                  <a:pt x="10162031" y="152400"/>
                </a:lnTo>
                <a:close/>
              </a:path>
              <a:path w="10296525" h="1295400">
                <a:moveTo>
                  <a:pt x="10111740" y="190500"/>
                </a:moveTo>
                <a:lnTo>
                  <a:pt x="22860" y="190500"/>
                </a:lnTo>
                <a:lnTo>
                  <a:pt x="35052" y="177800"/>
                </a:lnTo>
                <a:lnTo>
                  <a:pt x="42671" y="165100"/>
                </a:lnTo>
                <a:lnTo>
                  <a:pt x="59436" y="165100"/>
                </a:lnTo>
                <a:lnTo>
                  <a:pt x="67056" y="152400"/>
                </a:lnTo>
                <a:lnTo>
                  <a:pt x="10104120" y="152400"/>
                </a:lnTo>
                <a:lnTo>
                  <a:pt x="10104120" y="177800"/>
                </a:lnTo>
                <a:lnTo>
                  <a:pt x="10111740" y="190500"/>
                </a:lnTo>
                <a:close/>
              </a:path>
              <a:path w="10296525" h="1295400">
                <a:moveTo>
                  <a:pt x="10104120" y="165100"/>
                </a:moveTo>
                <a:lnTo>
                  <a:pt x="10111740" y="152400"/>
                </a:lnTo>
                <a:lnTo>
                  <a:pt x="10120884" y="152400"/>
                </a:lnTo>
                <a:lnTo>
                  <a:pt x="10104120" y="165100"/>
                </a:lnTo>
                <a:close/>
              </a:path>
              <a:path w="10296525" h="1295400">
                <a:moveTo>
                  <a:pt x="10130028" y="190500"/>
                </a:moveTo>
                <a:lnTo>
                  <a:pt x="10111740" y="190500"/>
                </a:lnTo>
                <a:lnTo>
                  <a:pt x="10104120" y="177800"/>
                </a:lnTo>
                <a:lnTo>
                  <a:pt x="10104120" y="165100"/>
                </a:lnTo>
                <a:lnTo>
                  <a:pt x="10120884" y="152400"/>
                </a:lnTo>
                <a:lnTo>
                  <a:pt x="10137648" y="152400"/>
                </a:lnTo>
                <a:lnTo>
                  <a:pt x="10137648" y="177800"/>
                </a:lnTo>
                <a:lnTo>
                  <a:pt x="10130028" y="190500"/>
                </a:lnTo>
                <a:close/>
              </a:path>
              <a:path w="10296525" h="1295400">
                <a:moveTo>
                  <a:pt x="10190988" y="190500"/>
                </a:moveTo>
                <a:lnTo>
                  <a:pt x="10130028" y="190500"/>
                </a:lnTo>
                <a:lnTo>
                  <a:pt x="10137648" y="177800"/>
                </a:lnTo>
                <a:lnTo>
                  <a:pt x="10137648" y="152400"/>
                </a:lnTo>
                <a:lnTo>
                  <a:pt x="10183367" y="152400"/>
                </a:lnTo>
                <a:lnTo>
                  <a:pt x="10183367" y="177800"/>
                </a:lnTo>
                <a:lnTo>
                  <a:pt x="10190988" y="190500"/>
                </a:lnTo>
                <a:close/>
              </a:path>
              <a:path w="10296525" h="1295400">
                <a:moveTo>
                  <a:pt x="45719" y="215900"/>
                </a:moveTo>
                <a:lnTo>
                  <a:pt x="7620" y="215900"/>
                </a:lnTo>
                <a:lnTo>
                  <a:pt x="16764" y="190500"/>
                </a:lnTo>
                <a:lnTo>
                  <a:pt x="62483" y="190500"/>
                </a:lnTo>
                <a:lnTo>
                  <a:pt x="57912" y="203200"/>
                </a:lnTo>
                <a:lnTo>
                  <a:pt x="48768" y="203200"/>
                </a:lnTo>
                <a:lnTo>
                  <a:pt x="45719" y="215900"/>
                </a:lnTo>
                <a:close/>
              </a:path>
              <a:path w="10296525" h="1295400">
                <a:moveTo>
                  <a:pt x="166116" y="203200"/>
                </a:moveTo>
                <a:lnTo>
                  <a:pt x="106680" y="203200"/>
                </a:lnTo>
                <a:lnTo>
                  <a:pt x="112776" y="190500"/>
                </a:lnTo>
                <a:lnTo>
                  <a:pt x="160019" y="190500"/>
                </a:lnTo>
                <a:lnTo>
                  <a:pt x="166116" y="203200"/>
                </a:lnTo>
                <a:close/>
              </a:path>
              <a:path w="10296525" h="1295400">
                <a:moveTo>
                  <a:pt x="182879" y="215900"/>
                </a:moveTo>
                <a:lnTo>
                  <a:pt x="91440" y="215900"/>
                </a:lnTo>
                <a:lnTo>
                  <a:pt x="96012" y="203200"/>
                </a:lnTo>
                <a:lnTo>
                  <a:pt x="175260" y="203200"/>
                </a:lnTo>
                <a:lnTo>
                  <a:pt x="182879" y="215900"/>
                </a:lnTo>
                <a:close/>
              </a:path>
              <a:path w="10296525" h="1295400">
                <a:moveTo>
                  <a:pt x="1905" y="238125"/>
                </a:moveTo>
                <a:lnTo>
                  <a:pt x="4572" y="215900"/>
                </a:lnTo>
                <a:lnTo>
                  <a:pt x="42671" y="215900"/>
                </a:lnTo>
                <a:lnTo>
                  <a:pt x="39624" y="228600"/>
                </a:lnTo>
                <a:lnTo>
                  <a:pt x="7620" y="228600"/>
                </a:lnTo>
                <a:lnTo>
                  <a:pt x="1905" y="238125"/>
                </a:lnTo>
                <a:close/>
              </a:path>
              <a:path w="10296525" h="1295400">
                <a:moveTo>
                  <a:pt x="187451" y="228600"/>
                </a:moveTo>
                <a:lnTo>
                  <a:pt x="85344" y="228600"/>
                </a:lnTo>
                <a:lnTo>
                  <a:pt x="88392" y="215900"/>
                </a:lnTo>
                <a:lnTo>
                  <a:pt x="184403" y="215900"/>
                </a:lnTo>
                <a:lnTo>
                  <a:pt x="187451" y="228600"/>
                </a:lnTo>
                <a:close/>
              </a:path>
              <a:path w="10296525" h="1295400">
                <a:moveTo>
                  <a:pt x="35052" y="316088"/>
                </a:moveTo>
                <a:lnTo>
                  <a:pt x="22860" y="304800"/>
                </a:lnTo>
                <a:lnTo>
                  <a:pt x="18288" y="304800"/>
                </a:lnTo>
                <a:lnTo>
                  <a:pt x="12192" y="292100"/>
                </a:lnTo>
                <a:lnTo>
                  <a:pt x="9144" y="292100"/>
                </a:lnTo>
                <a:lnTo>
                  <a:pt x="3048" y="266700"/>
                </a:lnTo>
                <a:lnTo>
                  <a:pt x="1524" y="254000"/>
                </a:lnTo>
                <a:lnTo>
                  <a:pt x="1524" y="241300"/>
                </a:lnTo>
                <a:lnTo>
                  <a:pt x="1905" y="238125"/>
                </a:lnTo>
                <a:lnTo>
                  <a:pt x="7620" y="228600"/>
                </a:lnTo>
                <a:lnTo>
                  <a:pt x="23264" y="228600"/>
                </a:lnTo>
                <a:lnTo>
                  <a:pt x="28765" y="241300"/>
                </a:lnTo>
                <a:lnTo>
                  <a:pt x="35052" y="241300"/>
                </a:lnTo>
                <a:lnTo>
                  <a:pt x="35052" y="316088"/>
                </a:lnTo>
                <a:close/>
              </a:path>
              <a:path w="10296525" h="1295400">
                <a:moveTo>
                  <a:pt x="35052" y="241300"/>
                </a:moveTo>
                <a:lnTo>
                  <a:pt x="28765" y="241300"/>
                </a:lnTo>
                <a:lnTo>
                  <a:pt x="23264" y="228600"/>
                </a:lnTo>
                <a:lnTo>
                  <a:pt x="35052" y="228600"/>
                </a:lnTo>
                <a:lnTo>
                  <a:pt x="35052" y="241300"/>
                </a:lnTo>
                <a:close/>
              </a:path>
              <a:path w="10296525" h="1295400">
                <a:moveTo>
                  <a:pt x="114300" y="342900"/>
                </a:moveTo>
                <a:lnTo>
                  <a:pt x="80771" y="342900"/>
                </a:lnTo>
                <a:lnTo>
                  <a:pt x="80771" y="241300"/>
                </a:lnTo>
                <a:lnTo>
                  <a:pt x="82295" y="228600"/>
                </a:lnTo>
                <a:lnTo>
                  <a:pt x="118871" y="228600"/>
                </a:lnTo>
                <a:lnTo>
                  <a:pt x="114300" y="241300"/>
                </a:lnTo>
                <a:lnTo>
                  <a:pt x="114300" y="342900"/>
                </a:lnTo>
                <a:close/>
              </a:path>
              <a:path w="10296525" h="1295400">
                <a:moveTo>
                  <a:pt x="117348" y="241300"/>
                </a:moveTo>
                <a:lnTo>
                  <a:pt x="118871" y="228600"/>
                </a:lnTo>
                <a:lnTo>
                  <a:pt x="121919" y="228600"/>
                </a:lnTo>
                <a:lnTo>
                  <a:pt x="117348" y="241300"/>
                </a:lnTo>
                <a:close/>
              </a:path>
              <a:path w="10296525" h="1295400">
                <a:moveTo>
                  <a:pt x="156971" y="241300"/>
                </a:moveTo>
                <a:lnTo>
                  <a:pt x="150876" y="228600"/>
                </a:lnTo>
                <a:lnTo>
                  <a:pt x="153924" y="228600"/>
                </a:lnTo>
                <a:lnTo>
                  <a:pt x="156971" y="241300"/>
                </a:lnTo>
                <a:close/>
              </a:path>
              <a:path w="10296525" h="1295400">
                <a:moveTo>
                  <a:pt x="159257" y="247650"/>
                </a:moveTo>
                <a:lnTo>
                  <a:pt x="158495" y="241300"/>
                </a:lnTo>
                <a:lnTo>
                  <a:pt x="153924" y="228600"/>
                </a:lnTo>
                <a:lnTo>
                  <a:pt x="166116" y="228600"/>
                </a:lnTo>
                <a:lnTo>
                  <a:pt x="160019" y="241300"/>
                </a:lnTo>
                <a:lnTo>
                  <a:pt x="159257" y="247650"/>
                </a:lnTo>
                <a:close/>
              </a:path>
              <a:path w="10296525" h="1295400">
                <a:moveTo>
                  <a:pt x="160019" y="322580"/>
                </a:moveTo>
                <a:lnTo>
                  <a:pt x="160019" y="241300"/>
                </a:lnTo>
                <a:lnTo>
                  <a:pt x="166116" y="228600"/>
                </a:lnTo>
                <a:lnTo>
                  <a:pt x="185927" y="228600"/>
                </a:lnTo>
                <a:lnTo>
                  <a:pt x="191643" y="238125"/>
                </a:lnTo>
                <a:lnTo>
                  <a:pt x="192024" y="241300"/>
                </a:lnTo>
                <a:lnTo>
                  <a:pt x="193548" y="241300"/>
                </a:lnTo>
                <a:lnTo>
                  <a:pt x="193548" y="254000"/>
                </a:lnTo>
                <a:lnTo>
                  <a:pt x="192024" y="254000"/>
                </a:lnTo>
                <a:lnTo>
                  <a:pt x="188975" y="279400"/>
                </a:lnTo>
                <a:lnTo>
                  <a:pt x="185927" y="279400"/>
                </a:lnTo>
                <a:lnTo>
                  <a:pt x="176783" y="304800"/>
                </a:lnTo>
                <a:lnTo>
                  <a:pt x="170688" y="304800"/>
                </a:lnTo>
                <a:lnTo>
                  <a:pt x="166116" y="317500"/>
                </a:lnTo>
                <a:lnTo>
                  <a:pt x="160019" y="322580"/>
                </a:lnTo>
                <a:close/>
              </a:path>
              <a:path w="10296525" h="1295400">
                <a:moveTo>
                  <a:pt x="191643" y="238125"/>
                </a:moveTo>
                <a:lnTo>
                  <a:pt x="185927" y="228600"/>
                </a:lnTo>
                <a:lnTo>
                  <a:pt x="190500" y="228600"/>
                </a:lnTo>
                <a:lnTo>
                  <a:pt x="191643" y="238125"/>
                </a:lnTo>
                <a:close/>
              </a:path>
              <a:path w="10296525" h="1295400">
                <a:moveTo>
                  <a:pt x="1524" y="254000"/>
                </a:moveTo>
                <a:lnTo>
                  <a:pt x="0" y="241300"/>
                </a:lnTo>
                <a:lnTo>
                  <a:pt x="1905" y="238125"/>
                </a:lnTo>
                <a:lnTo>
                  <a:pt x="1524" y="241300"/>
                </a:lnTo>
                <a:lnTo>
                  <a:pt x="1524" y="254000"/>
                </a:lnTo>
                <a:close/>
              </a:path>
              <a:path w="10296525" h="1295400">
                <a:moveTo>
                  <a:pt x="193548" y="241300"/>
                </a:moveTo>
                <a:lnTo>
                  <a:pt x="192024" y="241300"/>
                </a:lnTo>
                <a:lnTo>
                  <a:pt x="191643" y="238125"/>
                </a:lnTo>
                <a:lnTo>
                  <a:pt x="193548" y="241300"/>
                </a:lnTo>
                <a:close/>
              </a:path>
              <a:path w="10296525" h="1295400">
                <a:moveTo>
                  <a:pt x="160019" y="254000"/>
                </a:moveTo>
                <a:lnTo>
                  <a:pt x="159257" y="247650"/>
                </a:lnTo>
                <a:lnTo>
                  <a:pt x="160019" y="241300"/>
                </a:lnTo>
                <a:lnTo>
                  <a:pt x="160019" y="254000"/>
                </a:lnTo>
                <a:close/>
              </a:path>
              <a:path w="10296525" h="1295400">
                <a:moveTo>
                  <a:pt x="126492" y="342900"/>
                </a:moveTo>
                <a:lnTo>
                  <a:pt x="114300" y="342900"/>
                </a:lnTo>
                <a:lnTo>
                  <a:pt x="114300" y="304800"/>
                </a:lnTo>
                <a:lnTo>
                  <a:pt x="126492" y="304800"/>
                </a:lnTo>
                <a:lnTo>
                  <a:pt x="135636" y="292100"/>
                </a:lnTo>
                <a:lnTo>
                  <a:pt x="144780" y="292100"/>
                </a:lnTo>
                <a:lnTo>
                  <a:pt x="150876" y="279400"/>
                </a:lnTo>
                <a:lnTo>
                  <a:pt x="153924" y="266700"/>
                </a:lnTo>
                <a:lnTo>
                  <a:pt x="158495" y="266700"/>
                </a:lnTo>
                <a:lnTo>
                  <a:pt x="158495" y="254000"/>
                </a:lnTo>
                <a:lnTo>
                  <a:pt x="159257" y="247650"/>
                </a:lnTo>
                <a:lnTo>
                  <a:pt x="160019" y="254000"/>
                </a:lnTo>
                <a:lnTo>
                  <a:pt x="160019" y="322580"/>
                </a:lnTo>
                <a:lnTo>
                  <a:pt x="150876" y="330200"/>
                </a:lnTo>
                <a:lnTo>
                  <a:pt x="135636" y="330200"/>
                </a:lnTo>
                <a:lnTo>
                  <a:pt x="126492" y="342900"/>
                </a:lnTo>
                <a:close/>
              </a:path>
              <a:path w="10296525" h="1295400">
                <a:moveTo>
                  <a:pt x="150876" y="1282700"/>
                </a:moveTo>
                <a:lnTo>
                  <a:pt x="44195" y="1282700"/>
                </a:lnTo>
                <a:lnTo>
                  <a:pt x="36576" y="1270000"/>
                </a:lnTo>
                <a:lnTo>
                  <a:pt x="30480" y="1270000"/>
                </a:lnTo>
                <a:lnTo>
                  <a:pt x="22860" y="1257300"/>
                </a:lnTo>
                <a:lnTo>
                  <a:pt x="13716" y="1244600"/>
                </a:lnTo>
                <a:lnTo>
                  <a:pt x="9144" y="1231900"/>
                </a:lnTo>
                <a:lnTo>
                  <a:pt x="3048" y="1219200"/>
                </a:lnTo>
                <a:lnTo>
                  <a:pt x="1524" y="1206500"/>
                </a:lnTo>
                <a:lnTo>
                  <a:pt x="1524" y="254000"/>
                </a:lnTo>
                <a:lnTo>
                  <a:pt x="3048" y="266700"/>
                </a:lnTo>
                <a:lnTo>
                  <a:pt x="9144" y="292100"/>
                </a:lnTo>
                <a:lnTo>
                  <a:pt x="12192" y="292100"/>
                </a:lnTo>
                <a:lnTo>
                  <a:pt x="18288" y="304800"/>
                </a:lnTo>
                <a:lnTo>
                  <a:pt x="22860" y="304800"/>
                </a:lnTo>
                <a:lnTo>
                  <a:pt x="35052" y="316088"/>
                </a:lnTo>
                <a:lnTo>
                  <a:pt x="35052" y="1206500"/>
                </a:lnTo>
                <a:lnTo>
                  <a:pt x="41148" y="1231900"/>
                </a:lnTo>
                <a:lnTo>
                  <a:pt x="48768" y="1231900"/>
                </a:lnTo>
                <a:lnTo>
                  <a:pt x="51816" y="1244600"/>
                </a:lnTo>
                <a:lnTo>
                  <a:pt x="60960" y="1244600"/>
                </a:lnTo>
                <a:lnTo>
                  <a:pt x="67056" y="1257300"/>
                </a:lnTo>
                <a:lnTo>
                  <a:pt x="170688" y="1257300"/>
                </a:lnTo>
                <a:lnTo>
                  <a:pt x="166116" y="1270000"/>
                </a:lnTo>
                <a:lnTo>
                  <a:pt x="150876" y="1282700"/>
                </a:lnTo>
                <a:close/>
              </a:path>
              <a:path w="10296525" h="1295400">
                <a:moveTo>
                  <a:pt x="176783" y="1257300"/>
                </a:moveTo>
                <a:lnTo>
                  <a:pt x="126492" y="1257300"/>
                </a:lnTo>
                <a:lnTo>
                  <a:pt x="140207" y="1244600"/>
                </a:lnTo>
                <a:lnTo>
                  <a:pt x="144780" y="1244600"/>
                </a:lnTo>
                <a:lnTo>
                  <a:pt x="147828" y="1231900"/>
                </a:lnTo>
                <a:lnTo>
                  <a:pt x="153924" y="1219200"/>
                </a:lnTo>
                <a:lnTo>
                  <a:pt x="156971" y="1219200"/>
                </a:lnTo>
                <a:lnTo>
                  <a:pt x="160019" y="1193800"/>
                </a:lnTo>
                <a:lnTo>
                  <a:pt x="160019" y="322580"/>
                </a:lnTo>
                <a:lnTo>
                  <a:pt x="166116" y="317500"/>
                </a:lnTo>
                <a:lnTo>
                  <a:pt x="170688" y="304800"/>
                </a:lnTo>
                <a:lnTo>
                  <a:pt x="176783" y="304800"/>
                </a:lnTo>
                <a:lnTo>
                  <a:pt x="185927" y="279400"/>
                </a:lnTo>
                <a:lnTo>
                  <a:pt x="188975" y="279400"/>
                </a:lnTo>
                <a:lnTo>
                  <a:pt x="192024" y="254000"/>
                </a:lnTo>
                <a:lnTo>
                  <a:pt x="193548" y="254000"/>
                </a:lnTo>
                <a:lnTo>
                  <a:pt x="193548" y="1117600"/>
                </a:lnTo>
                <a:lnTo>
                  <a:pt x="176783" y="1130300"/>
                </a:lnTo>
                <a:lnTo>
                  <a:pt x="193548" y="1130300"/>
                </a:lnTo>
                <a:lnTo>
                  <a:pt x="193548" y="1193800"/>
                </a:lnTo>
                <a:lnTo>
                  <a:pt x="188975" y="1219200"/>
                </a:lnTo>
                <a:lnTo>
                  <a:pt x="185927" y="1231900"/>
                </a:lnTo>
                <a:lnTo>
                  <a:pt x="176783" y="1257300"/>
                </a:lnTo>
                <a:close/>
              </a:path>
              <a:path w="10296525" h="1295400">
                <a:moveTo>
                  <a:pt x="80771" y="342900"/>
                </a:moveTo>
                <a:lnTo>
                  <a:pt x="60960" y="342900"/>
                </a:lnTo>
                <a:lnTo>
                  <a:pt x="51816" y="330200"/>
                </a:lnTo>
                <a:lnTo>
                  <a:pt x="36576" y="317500"/>
                </a:lnTo>
                <a:lnTo>
                  <a:pt x="35052" y="316088"/>
                </a:lnTo>
                <a:lnTo>
                  <a:pt x="35052" y="266700"/>
                </a:lnTo>
                <a:lnTo>
                  <a:pt x="38100" y="266700"/>
                </a:lnTo>
                <a:lnTo>
                  <a:pt x="41148" y="279400"/>
                </a:lnTo>
                <a:lnTo>
                  <a:pt x="44195" y="279400"/>
                </a:lnTo>
                <a:lnTo>
                  <a:pt x="48768" y="292100"/>
                </a:lnTo>
                <a:lnTo>
                  <a:pt x="56388" y="292100"/>
                </a:lnTo>
                <a:lnTo>
                  <a:pt x="60960" y="304800"/>
                </a:lnTo>
                <a:lnTo>
                  <a:pt x="80771" y="304800"/>
                </a:lnTo>
                <a:lnTo>
                  <a:pt x="80771" y="342900"/>
                </a:lnTo>
                <a:close/>
              </a:path>
              <a:path w="10296525" h="1295400">
                <a:moveTo>
                  <a:pt x="193548" y="1130300"/>
                </a:moveTo>
                <a:lnTo>
                  <a:pt x="176783" y="1130300"/>
                </a:lnTo>
                <a:lnTo>
                  <a:pt x="193548" y="1117600"/>
                </a:lnTo>
                <a:lnTo>
                  <a:pt x="193548" y="1130300"/>
                </a:lnTo>
                <a:close/>
              </a:path>
              <a:path w="10296525" h="1295400">
                <a:moveTo>
                  <a:pt x="117348" y="1295400"/>
                </a:moveTo>
                <a:lnTo>
                  <a:pt x="68580" y="1295400"/>
                </a:lnTo>
                <a:lnTo>
                  <a:pt x="60960" y="1282700"/>
                </a:lnTo>
                <a:lnTo>
                  <a:pt x="135636" y="1282700"/>
                </a:lnTo>
                <a:lnTo>
                  <a:pt x="117348" y="1295400"/>
                </a:lnTo>
                <a:close/>
              </a:path>
            </a:pathLst>
          </a:custGeom>
          <a:solidFill>
            <a:srgbClr val="603B1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01370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8069580" y="3368052"/>
            <a:ext cx="2624455" cy="2822575"/>
          </a:xfrm>
          <a:custGeom>
            <a:avLst/>
            <a:gdLst/>
            <a:ahLst/>
            <a:cxnLst/>
            <a:rect l="l" t="t" r="r" b="b"/>
            <a:pathLst>
              <a:path w="2624454" h="2822575">
                <a:moveTo>
                  <a:pt x="2622804" y="621779"/>
                </a:moveTo>
                <a:lnTo>
                  <a:pt x="2616708" y="621779"/>
                </a:lnTo>
                <a:lnTo>
                  <a:pt x="2610612" y="626351"/>
                </a:lnTo>
                <a:lnTo>
                  <a:pt x="1498092" y="1740395"/>
                </a:lnTo>
                <a:lnTo>
                  <a:pt x="1491996" y="1744967"/>
                </a:lnTo>
                <a:lnTo>
                  <a:pt x="1491996" y="1752587"/>
                </a:lnTo>
                <a:lnTo>
                  <a:pt x="1498092" y="1757159"/>
                </a:lnTo>
                <a:lnTo>
                  <a:pt x="1502664" y="1763255"/>
                </a:lnTo>
                <a:lnTo>
                  <a:pt x="1510284" y="1763255"/>
                </a:lnTo>
                <a:lnTo>
                  <a:pt x="1514856" y="1757159"/>
                </a:lnTo>
                <a:lnTo>
                  <a:pt x="2622804" y="650735"/>
                </a:lnTo>
                <a:lnTo>
                  <a:pt x="2622804" y="621779"/>
                </a:lnTo>
                <a:close/>
              </a:path>
              <a:path w="2624454" h="2822575">
                <a:moveTo>
                  <a:pt x="2622804" y="137160"/>
                </a:moveTo>
                <a:lnTo>
                  <a:pt x="2616708" y="137160"/>
                </a:lnTo>
                <a:lnTo>
                  <a:pt x="2610612" y="141732"/>
                </a:lnTo>
                <a:lnTo>
                  <a:pt x="1075944" y="1677924"/>
                </a:lnTo>
                <a:lnTo>
                  <a:pt x="1075944" y="1685544"/>
                </a:lnTo>
                <a:lnTo>
                  <a:pt x="1080516" y="1691640"/>
                </a:lnTo>
                <a:lnTo>
                  <a:pt x="1085088" y="1696212"/>
                </a:lnTo>
                <a:lnTo>
                  <a:pt x="1092708" y="1696212"/>
                </a:lnTo>
                <a:lnTo>
                  <a:pt x="1098804" y="1691640"/>
                </a:lnTo>
                <a:lnTo>
                  <a:pt x="2622804" y="166116"/>
                </a:lnTo>
                <a:lnTo>
                  <a:pt x="2622804" y="137160"/>
                </a:lnTo>
                <a:close/>
              </a:path>
              <a:path w="2624454" h="2822575">
                <a:moveTo>
                  <a:pt x="2624328" y="284975"/>
                </a:moveTo>
                <a:lnTo>
                  <a:pt x="2621280" y="281927"/>
                </a:lnTo>
                <a:lnTo>
                  <a:pt x="2618232" y="281927"/>
                </a:lnTo>
                <a:lnTo>
                  <a:pt x="2616708" y="283451"/>
                </a:lnTo>
                <a:lnTo>
                  <a:pt x="952500" y="1947659"/>
                </a:lnTo>
                <a:lnTo>
                  <a:pt x="952500" y="1950707"/>
                </a:lnTo>
                <a:lnTo>
                  <a:pt x="955548" y="1953755"/>
                </a:lnTo>
                <a:lnTo>
                  <a:pt x="958596" y="1953755"/>
                </a:lnTo>
                <a:lnTo>
                  <a:pt x="2624328" y="288023"/>
                </a:lnTo>
                <a:lnTo>
                  <a:pt x="2624328" y="284975"/>
                </a:lnTo>
                <a:close/>
              </a:path>
              <a:path w="2624454" h="2822575">
                <a:moveTo>
                  <a:pt x="2624328" y="201155"/>
                </a:moveTo>
                <a:lnTo>
                  <a:pt x="2621280" y="198107"/>
                </a:lnTo>
                <a:lnTo>
                  <a:pt x="2618232" y="198107"/>
                </a:lnTo>
                <a:lnTo>
                  <a:pt x="2616708" y="199631"/>
                </a:lnTo>
                <a:lnTo>
                  <a:pt x="0" y="2816339"/>
                </a:lnTo>
                <a:lnTo>
                  <a:pt x="0" y="2819387"/>
                </a:lnTo>
                <a:lnTo>
                  <a:pt x="1524" y="2820924"/>
                </a:lnTo>
                <a:lnTo>
                  <a:pt x="4572" y="2822435"/>
                </a:lnTo>
                <a:lnTo>
                  <a:pt x="6096" y="2822435"/>
                </a:lnTo>
                <a:lnTo>
                  <a:pt x="2624328" y="204203"/>
                </a:lnTo>
                <a:lnTo>
                  <a:pt x="2624328" y="201155"/>
                </a:lnTo>
                <a:close/>
              </a:path>
              <a:path w="2624454" h="2822575">
                <a:moveTo>
                  <a:pt x="2624328" y="3048"/>
                </a:moveTo>
                <a:lnTo>
                  <a:pt x="2621280" y="0"/>
                </a:lnTo>
                <a:lnTo>
                  <a:pt x="2618232" y="0"/>
                </a:lnTo>
                <a:lnTo>
                  <a:pt x="2616708" y="1524"/>
                </a:lnTo>
                <a:lnTo>
                  <a:pt x="1815084" y="803148"/>
                </a:lnTo>
                <a:lnTo>
                  <a:pt x="1815084" y="806196"/>
                </a:lnTo>
                <a:lnTo>
                  <a:pt x="1818132" y="809244"/>
                </a:lnTo>
                <a:lnTo>
                  <a:pt x="1821180" y="809244"/>
                </a:lnTo>
                <a:lnTo>
                  <a:pt x="2624328" y="6096"/>
                </a:lnTo>
                <a:lnTo>
                  <a:pt x="2624328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06928" y="849789"/>
            <a:ext cx="8479542" cy="9880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150" b="0" i="0">
                <a:solidFill>
                  <a:schemeClr val="bg1"/>
                </a:solidFill>
                <a:latin typeface="Trebuchet MS"/>
                <a:cs typeface="Trebuchet MS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99276" y="1651515"/>
            <a:ext cx="10026650" cy="48044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750" b="0" i="0">
                <a:solidFill>
                  <a:schemeClr val="bg1"/>
                </a:solidFill>
                <a:latin typeface="Georgia"/>
                <a:cs typeface="Georgi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635756" y="7033450"/>
            <a:ext cx="3421888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534670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3/18/2024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7699248" y="7033450"/>
            <a:ext cx="2459482" cy="3781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hyperlink" Target="http://www.novaguarita.mt.leg.br/portaltransparencia/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7.jp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g"/><Relationship Id="rId9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6353" y="1427522"/>
            <a:ext cx="882777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229" dirty="0">
                <a:solidFill>
                  <a:srgbClr val="523126"/>
                </a:solidFill>
                <a:latin typeface="Verdana"/>
                <a:cs typeface="Verdana"/>
              </a:rPr>
              <a:t>C</a:t>
            </a:r>
            <a:r>
              <a:rPr sz="2800" spc="275" dirty="0">
                <a:solidFill>
                  <a:srgbClr val="523126"/>
                </a:solidFill>
                <a:latin typeface="Verdana"/>
                <a:cs typeface="Verdana"/>
              </a:rPr>
              <a:t>ÂMA</a:t>
            </a:r>
            <a:r>
              <a:rPr sz="2800" spc="240" dirty="0">
                <a:solidFill>
                  <a:srgbClr val="523126"/>
                </a:solidFill>
                <a:latin typeface="Verdana"/>
                <a:cs typeface="Verdana"/>
              </a:rPr>
              <a:t>R</a:t>
            </a:r>
            <a:r>
              <a:rPr sz="2800" spc="270" dirty="0">
                <a:solidFill>
                  <a:srgbClr val="523126"/>
                </a:solidFill>
                <a:latin typeface="Verdana"/>
                <a:cs typeface="Verdana"/>
              </a:rPr>
              <a:t>A</a:t>
            </a:r>
            <a:r>
              <a:rPr sz="2800" spc="-80" dirty="0">
                <a:solidFill>
                  <a:srgbClr val="523126"/>
                </a:solidFill>
                <a:latin typeface="Verdana"/>
                <a:cs typeface="Verdana"/>
              </a:rPr>
              <a:t> </a:t>
            </a:r>
            <a:r>
              <a:rPr sz="2800" spc="275" dirty="0">
                <a:solidFill>
                  <a:srgbClr val="523126"/>
                </a:solidFill>
                <a:latin typeface="Verdana"/>
                <a:cs typeface="Verdana"/>
              </a:rPr>
              <a:t>M</a:t>
            </a:r>
            <a:r>
              <a:rPr sz="2800" spc="300" dirty="0">
                <a:solidFill>
                  <a:srgbClr val="523126"/>
                </a:solidFill>
                <a:latin typeface="Verdana"/>
                <a:cs typeface="Verdana"/>
              </a:rPr>
              <a:t>U</a:t>
            </a:r>
            <a:r>
              <a:rPr sz="2800" spc="229" dirty="0">
                <a:solidFill>
                  <a:srgbClr val="523126"/>
                </a:solidFill>
                <a:latin typeface="Verdana"/>
                <a:cs typeface="Verdana"/>
              </a:rPr>
              <a:t>N</a:t>
            </a:r>
            <a:r>
              <a:rPr sz="2800" spc="-90" dirty="0">
                <a:solidFill>
                  <a:srgbClr val="523126"/>
                </a:solidFill>
                <a:latin typeface="Verdana"/>
                <a:cs typeface="Verdana"/>
              </a:rPr>
              <a:t>I</a:t>
            </a:r>
            <a:r>
              <a:rPr sz="2800" spc="229" dirty="0">
                <a:solidFill>
                  <a:srgbClr val="523126"/>
                </a:solidFill>
                <a:latin typeface="Verdana"/>
                <a:cs typeface="Verdana"/>
              </a:rPr>
              <a:t>C</a:t>
            </a:r>
            <a:r>
              <a:rPr sz="2800" spc="-120" dirty="0">
                <a:solidFill>
                  <a:srgbClr val="523126"/>
                </a:solidFill>
                <a:latin typeface="Verdana"/>
                <a:cs typeface="Verdana"/>
              </a:rPr>
              <a:t>I</a:t>
            </a:r>
            <a:r>
              <a:rPr sz="2800" spc="100" dirty="0">
                <a:solidFill>
                  <a:srgbClr val="523126"/>
                </a:solidFill>
                <a:latin typeface="Verdana"/>
                <a:cs typeface="Verdana"/>
              </a:rPr>
              <a:t>P</a:t>
            </a:r>
            <a:r>
              <a:rPr sz="2800" spc="275" dirty="0">
                <a:solidFill>
                  <a:srgbClr val="523126"/>
                </a:solidFill>
                <a:latin typeface="Verdana"/>
                <a:cs typeface="Verdana"/>
              </a:rPr>
              <a:t>A</a:t>
            </a:r>
            <a:r>
              <a:rPr sz="2800" spc="310" dirty="0">
                <a:solidFill>
                  <a:srgbClr val="523126"/>
                </a:solidFill>
                <a:latin typeface="Verdana"/>
                <a:cs typeface="Verdana"/>
              </a:rPr>
              <a:t>L</a:t>
            </a:r>
            <a:r>
              <a:rPr sz="2800" spc="-80" dirty="0">
                <a:solidFill>
                  <a:srgbClr val="523126"/>
                </a:solidFill>
                <a:latin typeface="Verdana"/>
                <a:cs typeface="Verdana"/>
              </a:rPr>
              <a:t> </a:t>
            </a:r>
            <a:r>
              <a:rPr sz="2800" spc="30" dirty="0">
                <a:solidFill>
                  <a:srgbClr val="523126"/>
                </a:solidFill>
                <a:latin typeface="Verdana"/>
                <a:cs typeface="Verdana"/>
              </a:rPr>
              <a:t>D</a:t>
            </a:r>
            <a:r>
              <a:rPr sz="2800" spc="254" dirty="0">
                <a:solidFill>
                  <a:srgbClr val="523126"/>
                </a:solidFill>
                <a:latin typeface="Verdana"/>
                <a:cs typeface="Verdana"/>
              </a:rPr>
              <a:t>E</a:t>
            </a:r>
            <a:r>
              <a:rPr sz="2800" spc="-65" dirty="0">
                <a:solidFill>
                  <a:srgbClr val="523126"/>
                </a:solidFill>
                <a:latin typeface="Verdana"/>
                <a:cs typeface="Verdana"/>
              </a:rPr>
              <a:t> </a:t>
            </a:r>
            <a:r>
              <a:rPr sz="2800" spc="254" dirty="0">
                <a:solidFill>
                  <a:srgbClr val="523126"/>
                </a:solidFill>
                <a:latin typeface="Verdana"/>
                <a:cs typeface="Verdana"/>
              </a:rPr>
              <a:t>N</a:t>
            </a:r>
            <a:r>
              <a:rPr sz="2800" spc="10" dirty="0">
                <a:solidFill>
                  <a:srgbClr val="523126"/>
                </a:solidFill>
                <a:latin typeface="Verdana"/>
                <a:cs typeface="Verdana"/>
              </a:rPr>
              <a:t>O</a:t>
            </a:r>
            <a:r>
              <a:rPr sz="2800" spc="105" dirty="0">
                <a:solidFill>
                  <a:srgbClr val="523126"/>
                </a:solidFill>
                <a:latin typeface="Verdana"/>
                <a:cs typeface="Verdana"/>
              </a:rPr>
              <a:t>V</a:t>
            </a:r>
            <a:r>
              <a:rPr sz="2800" spc="270" dirty="0">
                <a:solidFill>
                  <a:srgbClr val="523126"/>
                </a:solidFill>
                <a:latin typeface="Verdana"/>
                <a:cs typeface="Verdana"/>
              </a:rPr>
              <a:t>A</a:t>
            </a:r>
            <a:r>
              <a:rPr sz="2800" spc="-80" dirty="0">
                <a:solidFill>
                  <a:srgbClr val="523126"/>
                </a:solidFill>
                <a:latin typeface="Verdana"/>
                <a:cs typeface="Verdana"/>
              </a:rPr>
              <a:t> </a:t>
            </a:r>
            <a:r>
              <a:rPr sz="2800" spc="180" dirty="0">
                <a:solidFill>
                  <a:srgbClr val="523126"/>
                </a:solidFill>
                <a:latin typeface="Verdana"/>
                <a:cs typeface="Verdana"/>
              </a:rPr>
              <a:t>G</a:t>
            </a:r>
            <a:r>
              <a:rPr sz="2800" spc="190" dirty="0">
                <a:solidFill>
                  <a:srgbClr val="523126"/>
                </a:solidFill>
                <a:latin typeface="Verdana"/>
                <a:cs typeface="Verdana"/>
              </a:rPr>
              <a:t>U</a:t>
            </a:r>
            <a:r>
              <a:rPr sz="2800" spc="245" dirty="0">
                <a:solidFill>
                  <a:srgbClr val="523126"/>
                </a:solidFill>
                <a:latin typeface="Verdana"/>
                <a:cs typeface="Verdana"/>
              </a:rPr>
              <a:t>A</a:t>
            </a:r>
            <a:r>
              <a:rPr sz="2800" spc="240" dirty="0">
                <a:solidFill>
                  <a:srgbClr val="523126"/>
                </a:solidFill>
                <a:latin typeface="Verdana"/>
                <a:cs typeface="Verdana"/>
              </a:rPr>
              <a:t>R</a:t>
            </a:r>
            <a:r>
              <a:rPr sz="2800" spc="-90" dirty="0">
                <a:solidFill>
                  <a:srgbClr val="523126"/>
                </a:solidFill>
                <a:latin typeface="Verdana"/>
                <a:cs typeface="Verdana"/>
              </a:rPr>
              <a:t>I</a:t>
            </a:r>
            <a:r>
              <a:rPr sz="2800" spc="95" dirty="0">
                <a:solidFill>
                  <a:srgbClr val="523126"/>
                </a:solidFill>
                <a:latin typeface="Verdana"/>
                <a:cs typeface="Verdana"/>
              </a:rPr>
              <a:t>T</a:t>
            </a:r>
            <a:r>
              <a:rPr sz="2800" spc="270" dirty="0">
                <a:solidFill>
                  <a:srgbClr val="523126"/>
                </a:solidFill>
                <a:latin typeface="Verdana"/>
                <a:cs typeface="Verdana"/>
              </a:rPr>
              <a:t>A</a:t>
            </a:r>
            <a:r>
              <a:rPr sz="2800" spc="-55" dirty="0">
                <a:solidFill>
                  <a:srgbClr val="523126"/>
                </a:solidFill>
                <a:latin typeface="Verdana"/>
                <a:cs typeface="Verdana"/>
              </a:rPr>
              <a:t> </a:t>
            </a:r>
            <a:r>
              <a:rPr sz="2800" spc="-340" dirty="0">
                <a:solidFill>
                  <a:srgbClr val="523126"/>
                </a:solidFill>
                <a:latin typeface="Verdana"/>
                <a:cs typeface="Verdana"/>
              </a:rPr>
              <a:t>-</a:t>
            </a:r>
            <a:r>
              <a:rPr sz="2800" spc="-70" dirty="0">
                <a:solidFill>
                  <a:srgbClr val="523126"/>
                </a:solidFill>
                <a:latin typeface="Verdana"/>
                <a:cs typeface="Verdana"/>
              </a:rPr>
              <a:t> </a:t>
            </a:r>
            <a:r>
              <a:rPr sz="2800" spc="305" dirty="0">
                <a:solidFill>
                  <a:srgbClr val="523126"/>
                </a:solidFill>
                <a:latin typeface="Verdana"/>
                <a:cs typeface="Verdana"/>
              </a:rPr>
              <a:t>M</a:t>
            </a:r>
            <a:r>
              <a:rPr sz="2800" spc="300" dirty="0">
                <a:solidFill>
                  <a:srgbClr val="523126"/>
                </a:solidFill>
                <a:latin typeface="Verdana"/>
                <a:cs typeface="Verdana"/>
              </a:rPr>
              <a:t>T</a:t>
            </a:r>
            <a:endParaRPr sz="2800" dirty="0">
              <a:latin typeface="Verdana"/>
              <a:cs typeface="Verdana"/>
            </a:endParaRP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470403"/>
            <a:ext cx="10261092" cy="404926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62850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DBC1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69580" y="3368052"/>
            <a:ext cx="2624455" cy="2822575"/>
          </a:xfrm>
          <a:custGeom>
            <a:avLst/>
            <a:gdLst/>
            <a:ahLst/>
            <a:cxnLst/>
            <a:rect l="l" t="t" r="r" b="b"/>
            <a:pathLst>
              <a:path w="2624454" h="2822575">
                <a:moveTo>
                  <a:pt x="2622804" y="621779"/>
                </a:moveTo>
                <a:lnTo>
                  <a:pt x="2616708" y="621779"/>
                </a:lnTo>
                <a:lnTo>
                  <a:pt x="2610612" y="626351"/>
                </a:lnTo>
                <a:lnTo>
                  <a:pt x="1498092" y="1740395"/>
                </a:lnTo>
                <a:lnTo>
                  <a:pt x="1491996" y="1744967"/>
                </a:lnTo>
                <a:lnTo>
                  <a:pt x="1491996" y="1752587"/>
                </a:lnTo>
                <a:lnTo>
                  <a:pt x="1498092" y="1757159"/>
                </a:lnTo>
                <a:lnTo>
                  <a:pt x="1502664" y="1763255"/>
                </a:lnTo>
                <a:lnTo>
                  <a:pt x="1510284" y="1763255"/>
                </a:lnTo>
                <a:lnTo>
                  <a:pt x="1514856" y="1757159"/>
                </a:lnTo>
                <a:lnTo>
                  <a:pt x="2622804" y="650735"/>
                </a:lnTo>
                <a:lnTo>
                  <a:pt x="2622804" y="621779"/>
                </a:lnTo>
                <a:close/>
              </a:path>
              <a:path w="2624454" h="2822575">
                <a:moveTo>
                  <a:pt x="2622804" y="137160"/>
                </a:moveTo>
                <a:lnTo>
                  <a:pt x="2616708" y="137160"/>
                </a:lnTo>
                <a:lnTo>
                  <a:pt x="2610612" y="141732"/>
                </a:lnTo>
                <a:lnTo>
                  <a:pt x="1075944" y="1677924"/>
                </a:lnTo>
                <a:lnTo>
                  <a:pt x="1075944" y="1685544"/>
                </a:lnTo>
                <a:lnTo>
                  <a:pt x="1080516" y="1691640"/>
                </a:lnTo>
                <a:lnTo>
                  <a:pt x="1085088" y="1696212"/>
                </a:lnTo>
                <a:lnTo>
                  <a:pt x="1092708" y="1696212"/>
                </a:lnTo>
                <a:lnTo>
                  <a:pt x="1098804" y="1691640"/>
                </a:lnTo>
                <a:lnTo>
                  <a:pt x="2622804" y="166116"/>
                </a:lnTo>
                <a:lnTo>
                  <a:pt x="2622804" y="137160"/>
                </a:lnTo>
                <a:close/>
              </a:path>
              <a:path w="2624454" h="2822575">
                <a:moveTo>
                  <a:pt x="2624328" y="284975"/>
                </a:moveTo>
                <a:lnTo>
                  <a:pt x="2621280" y="281927"/>
                </a:lnTo>
                <a:lnTo>
                  <a:pt x="2618232" y="281927"/>
                </a:lnTo>
                <a:lnTo>
                  <a:pt x="2616708" y="283451"/>
                </a:lnTo>
                <a:lnTo>
                  <a:pt x="952500" y="1947659"/>
                </a:lnTo>
                <a:lnTo>
                  <a:pt x="952500" y="1950707"/>
                </a:lnTo>
                <a:lnTo>
                  <a:pt x="955548" y="1953755"/>
                </a:lnTo>
                <a:lnTo>
                  <a:pt x="958596" y="1953755"/>
                </a:lnTo>
                <a:lnTo>
                  <a:pt x="2624328" y="288023"/>
                </a:lnTo>
                <a:lnTo>
                  <a:pt x="2624328" y="284975"/>
                </a:lnTo>
                <a:close/>
              </a:path>
              <a:path w="2624454" h="2822575">
                <a:moveTo>
                  <a:pt x="2624328" y="201155"/>
                </a:moveTo>
                <a:lnTo>
                  <a:pt x="2621280" y="198107"/>
                </a:lnTo>
                <a:lnTo>
                  <a:pt x="2618232" y="198107"/>
                </a:lnTo>
                <a:lnTo>
                  <a:pt x="2616708" y="199631"/>
                </a:lnTo>
                <a:lnTo>
                  <a:pt x="0" y="2816339"/>
                </a:lnTo>
                <a:lnTo>
                  <a:pt x="0" y="2819387"/>
                </a:lnTo>
                <a:lnTo>
                  <a:pt x="1524" y="2820924"/>
                </a:lnTo>
                <a:lnTo>
                  <a:pt x="4572" y="2822435"/>
                </a:lnTo>
                <a:lnTo>
                  <a:pt x="6096" y="2822435"/>
                </a:lnTo>
                <a:lnTo>
                  <a:pt x="2624328" y="204203"/>
                </a:lnTo>
                <a:lnTo>
                  <a:pt x="2624328" y="201155"/>
                </a:lnTo>
                <a:close/>
              </a:path>
              <a:path w="2624454" h="2822575">
                <a:moveTo>
                  <a:pt x="2624328" y="3048"/>
                </a:moveTo>
                <a:lnTo>
                  <a:pt x="2621280" y="0"/>
                </a:lnTo>
                <a:lnTo>
                  <a:pt x="2618232" y="0"/>
                </a:lnTo>
                <a:lnTo>
                  <a:pt x="2616708" y="1524"/>
                </a:lnTo>
                <a:lnTo>
                  <a:pt x="1815084" y="803148"/>
                </a:lnTo>
                <a:lnTo>
                  <a:pt x="1815084" y="806196"/>
                </a:lnTo>
                <a:lnTo>
                  <a:pt x="1818132" y="809244"/>
                </a:lnTo>
                <a:lnTo>
                  <a:pt x="1821180" y="809244"/>
                </a:lnTo>
                <a:lnTo>
                  <a:pt x="2624328" y="6096"/>
                </a:lnTo>
                <a:lnTo>
                  <a:pt x="2624328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456" y="1377696"/>
            <a:ext cx="2430779" cy="2403347"/>
          </a:xfrm>
          <a:prstGeom prst="rect">
            <a:avLst/>
          </a:prstGeom>
        </p:spPr>
      </p:pic>
      <p:graphicFrame>
        <p:nvGraphicFramePr>
          <p:cNvPr id="5" name="objec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2232652"/>
              </p:ext>
            </p:extLst>
          </p:nvPr>
        </p:nvGraphicFramePr>
        <p:xfrm>
          <a:off x="3342894" y="1399794"/>
          <a:ext cx="6963410" cy="237591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876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757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94716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Ç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ÃO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NSS</a:t>
                      </a:r>
                      <a:r>
                        <a:rPr sz="155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55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URA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pt-BR" sz="155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26.467,04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Ç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ÃO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RF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55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IDO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RES</a:t>
                      </a:r>
                      <a:r>
                        <a:rPr sz="1550" b="1" spc="-13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ER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RES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t-BR" sz="1550" b="1" spc="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15.344,30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Ç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ÃO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RF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55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RN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t-BR" sz="1550" b="1" spc="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1.321,83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Ç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ÃO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Q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5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55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t-BR" sz="155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1.910,90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623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50" b="1" spc="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CREDITO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CONSIGNADO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55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FOLHA</a:t>
                      </a:r>
                      <a:r>
                        <a:rPr sz="155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550" b="1" spc="-10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PAGAMENTO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t-BR" sz="155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25.762,71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6240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55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DAS</a:t>
                      </a:r>
                      <a:r>
                        <a:rPr sz="1550" b="1" spc="-9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4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RECEITAS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EXTRA-ORÇAMENTÁRIAS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pt-BR" sz="155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70.806,78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089A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585215" y="4076700"/>
            <a:ext cx="2462783" cy="2121407"/>
          </a:xfrm>
          <a:prstGeom prst="rect">
            <a:avLst/>
          </a:prstGeom>
        </p:spPr>
      </p:pic>
      <p:graphicFrame>
        <p:nvGraphicFramePr>
          <p:cNvPr id="7" name="object 7"/>
          <p:cNvGraphicFramePr>
            <a:graphicFrameLocks noGrp="1"/>
          </p:cNvGraphicFramePr>
          <p:nvPr/>
        </p:nvGraphicFramePr>
        <p:xfrm>
          <a:off x="3342894" y="4085082"/>
          <a:ext cx="6962774" cy="209244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696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5051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5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5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55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SS</a:t>
                      </a:r>
                      <a:r>
                        <a:rPr sz="155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55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SE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U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RA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lang="pt-BR" sz="155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26.467,04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381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8996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5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55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RR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55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ID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RES</a:t>
                      </a:r>
                      <a:r>
                        <a:rPr sz="1550" b="1" spc="-114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8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V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EREA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72390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t-BR" sz="1550" b="1" spc="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15.344,30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381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8996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5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5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55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50" b="1" spc="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RR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–</a:t>
                      </a:r>
                      <a:r>
                        <a:rPr sz="1550" b="1" spc="-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550" b="1" spc="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spc="-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RES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t-BR" sz="1550" b="1" spc="5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1.321,83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0519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sz="1550" b="1" spc="-1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50" b="1" spc="-5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G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A</a:t>
                      </a:r>
                      <a:r>
                        <a:rPr sz="1550" b="1" spc="-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M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EN</a:t>
                      </a:r>
                      <a:r>
                        <a:rPr sz="1550" b="1" spc="-4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I</a:t>
                      </a:r>
                      <a:r>
                        <a:rPr sz="1550" b="1" spc="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Q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N</a:t>
                      </a:r>
                      <a:r>
                        <a:rPr sz="1550" b="1" spc="-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-</a:t>
                      </a:r>
                      <a:r>
                        <a:rPr sz="155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RN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spc="-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R</a:t>
                      </a:r>
                      <a:r>
                        <a:rPr sz="1550" b="1" spc="-1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</a:t>
                      </a:r>
                      <a:r>
                        <a:rPr sz="1550" b="1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S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t-BR" sz="155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1.910,90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4423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sz="1550" b="1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PAGAMENTO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7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CONSIGNADO</a:t>
                      </a:r>
                      <a:r>
                        <a:rPr sz="1550" b="1" spc="-12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7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EM</a:t>
                      </a:r>
                      <a:r>
                        <a:rPr sz="1550" b="1" spc="-9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FOLHA</a:t>
                      </a:r>
                      <a:r>
                        <a:rPr sz="155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DE</a:t>
                      </a:r>
                      <a:r>
                        <a:rPr sz="1550" b="1" spc="-8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2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PAGAMENTO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lang="pt-BR" sz="155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25.762,71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4064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8996">
                <a:tc>
                  <a:txBody>
                    <a:bodyPr/>
                    <a:lstStyle/>
                    <a:p>
                      <a:pPr marL="80645">
                        <a:lnSpc>
                          <a:spcPct val="100000"/>
                        </a:lnSpc>
                        <a:spcBef>
                          <a:spcPts val="310"/>
                        </a:spcBef>
                      </a:pPr>
                      <a:r>
                        <a:rPr sz="1550" b="1" spc="6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TOTAL</a:t>
                      </a:r>
                      <a:r>
                        <a:rPr sz="1550" b="1" spc="-10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2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DOS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PAGAMENTOS</a:t>
                      </a:r>
                      <a:r>
                        <a:rPr sz="1550" b="1" spc="-110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 </a:t>
                      </a:r>
                      <a:r>
                        <a:rPr sz="1550" b="1" spc="135" dirty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EXTRA-ORÇAMENTÁRIOS</a:t>
                      </a:r>
                      <a:endParaRPr sz="1550">
                        <a:latin typeface="Trebuchet MS"/>
                        <a:cs typeface="Trebuchet MS"/>
                      </a:endParaRPr>
                    </a:p>
                  </a:txBody>
                  <a:tcPr marL="0" marR="0" marT="39370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R="74295" algn="r">
                        <a:lnSpc>
                          <a:spcPct val="100000"/>
                        </a:lnSpc>
                        <a:spcBef>
                          <a:spcPts val="309"/>
                        </a:spcBef>
                      </a:pPr>
                      <a:r>
                        <a:rPr lang="pt-BR" sz="1550" b="1" spc="10" dirty="0" smtClean="0">
                          <a:solidFill>
                            <a:srgbClr val="FFFFFF"/>
                          </a:solidFill>
                          <a:latin typeface="Trebuchet MS"/>
                          <a:cs typeface="Trebuchet MS"/>
                        </a:rPr>
                        <a:t>70.806,78</a:t>
                      </a:r>
                      <a:endParaRPr sz="1550" dirty="0">
                        <a:latin typeface="Trebuchet MS"/>
                        <a:cs typeface="Trebuchet MS"/>
                      </a:endParaRPr>
                    </a:p>
                  </a:txBody>
                  <a:tcPr marL="0" marR="0" marT="39369" marB="0">
                    <a:lnL w="12700">
                      <a:solidFill>
                        <a:srgbClr val="FFFFFF"/>
                      </a:solidFill>
                      <a:prstDash val="solid"/>
                    </a:lnL>
                    <a:lnR w="12700">
                      <a:solidFill>
                        <a:srgbClr val="FFFFFF"/>
                      </a:solidFill>
                      <a:prstDash val="solid"/>
                    </a:lnR>
                    <a:lnT w="12700">
                      <a:solidFill>
                        <a:srgbClr val="FFFFFF"/>
                      </a:solidFill>
                      <a:prstDash val="solid"/>
                    </a:lnT>
                    <a:lnB w="12700">
                      <a:solidFill>
                        <a:srgbClr val="FFFFFF"/>
                      </a:solidFill>
                      <a:prstDash val="soli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62850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3B3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7293864" y="3368040"/>
            <a:ext cx="3400425" cy="3187065"/>
            <a:chOff x="7293864" y="3368040"/>
            <a:chExt cx="3400425" cy="3187065"/>
          </a:xfrm>
        </p:grpSpPr>
        <p:sp>
          <p:nvSpPr>
            <p:cNvPr id="4" name="object 4"/>
            <p:cNvSpPr/>
            <p:nvPr/>
          </p:nvSpPr>
          <p:spPr>
            <a:xfrm>
              <a:off x="8069580" y="3368052"/>
              <a:ext cx="2624455" cy="2822575"/>
            </a:xfrm>
            <a:custGeom>
              <a:avLst/>
              <a:gdLst/>
              <a:ahLst/>
              <a:cxnLst/>
              <a:rect l="l" t="t" r="r" b="b"/>
              <a:pathLst>
                <a:path w="2624454" h="2822575">
                  <a:moveTo>
                    <a:pt x="2622804" y="621779"/>
                  </a:moveTo>
                  <a:lnTo>
                    <a:pt x="2616708" y="621779"/>
                  </a:lnTo>
                  <a:lnTo>
                    <a:pt x="2610612" y="626351"/>
                  </a:lnTo>
                  <a:lnTo>
                    <a:pt x="1498092" y="1740395"/>
                  </a:lnTo>
                  <a:lnTo>
                    <a:pt x="1491996" y="1744967"/>
                  </a:lnTo>
                  <a:lnTo>
                    <a:pt x="1491996" y="1752587"/>
                  </a:lnTo>
                  <a:lnTo>
                    <a:pt x="1498092" y="1757159"/>
                  </a:lnTo>
                  <a:lnTo>
                    <a:pt x="1502664" y="1763255"/>
                  </a:lnTo>
                  <a:lnTo>
                    <a:pt x="1510284" y="1763255"/>
                  </a:lnTo>
                  <a:lnTo>
                    <a:pt x="1514856" y="1757159"/>
                  </a:lnTo>
                  <a:lnTo>
                    <a:pt x="2622804" y="650735"/>
                  </a:lnTo>
                  <a:lnTo>
                    <a:pt x="2622804" y="621779"/>
                  </a:lnTo>
                  <a:close/>
                </a:path>
                <a:path w="2624454" h="2822575">
                  <a:moveTo>
                    <a:pt x="2622804" y="137160"/>
                  </a:moveTo>
                  <a:lnTo>
                    <a:pt x="2616708" y="137160"/>
                  </a:lnTo>
                  <a:lnTo>
                    <a:pt x="2610612" y="141732"/>
                  </a:lnTo>
                  <a:lnTo>
                    <a:pt x="1075944" y="1677924"/>
                  </a:lnTo>
                  <a:lnTo>
                    <a:pt x="1075944" y="1685544"/>
                  </a:lnTo>
                  <a:lnTo>
                    <a:pt x="1080516" y="1691640"/>
                  </a:lnTo>
                  <a:lnTo>
                    <a:pt x="1085088" y="1696212"/>
                  </a:lnTo>
                  <a:lnTo>
                    <a:pt x="1092708" y="1696212"/>
                  </a:lnTo>
                  <a:lnTo>
                    <a:pt x="1098804" y="1691640"/>
                  </a:lnTo>
                  <a:lnTo>
                    <a:pt x="2622804" y="166116"/>
                  </a:lnTo>
                  <a:lnTo>
                    <a:pt x="2622804" y="137160"/>
                  </a:lnTo>
                  <a:close/>
                </a:path>
                <a:path w="2624454" h="2822575">
                  <a:moveTo>
                    <a:pt x="2624328" y="284975"/>
                  </a:moveTo>
                  <a:lnTo>
                    <a:pt x="2621280" y="281927"/>
                  </a:lnTo>
                  <a:lnTo>
                    <a:pt x="2618232" y="281927"/>
                  </a:lnTo>
                  <a:lnTo>
                    <a:pt x="2616708" y="283451"/>
                  </a:lnTo>
                  <a:lnTo>
                    <a:pt x="952500" y="1947659"/>
                  </a:lnTo>
                  <a:lnTo>
                    <a:pt x="952500" y="1950707"/>
                  </a:lnTo>
                  <a:lnTo>
                    <a:pt x="955548" y="1953755"/>
                  </a:lnTo>
                  <a:lnTo>
                    <a:pt x="958596" y="1953755"/>
                  </a:lnTo>
                  <a:lnTo>
                    <a:pt x="2624328" y="288023"/>
                  </a:lnTo>
                  <a:lnTo>
                    <a:pt x="2624328" y="284975"/>
                  </a:lnTo>
                  <a:close/>
                </a:path>
                <a:path w="2624454" h="2822575">
                  <a:moveTo>
                    <a:pt x="2624328" y="201155"/>
                  </a:moveTo>
                  <a:lnTo>
                    <a:pt x="2621280" y="198107"/>
                  </a:lnTo>
                  <a:lnTo>
                    <a:pt x="2618232" y="198107"/>
                  </a:lnTo>
                  <a:lnTo>
                    <a:pt x="2616708" y="199631"/>
                  </a:lnTo>
                  <a:lnTo>
                    <a:pt x="0" y="2816339"/>
                  </a:lnTo>
                  <a:lnTo>
                    <a:pt x="0" y="2819387"/>
                  </a:lnTo>
                  <a:lnTo>
                    <a:pt x="1524" y="2820924"/>
                  </a:lnTo>
                  <a:lnTo>
                    <a:pt x="4572" y="2822435"/>
                  </a:lnTo>
                  <a:lnTo>
                    <a:pt x="6096" y="2822435"/>
                  </a:lnTo>
                  <a:lnTo>
                    <a:pt x="2624328" y="204203"/>
                  </a:lnTo>
                  <a:lnTo>
                    <a:pt x="2624328" y="201155"/>
                  </a:lnTo>
                  <a:close/>
                </a:path>
                <a:path w="2624454" h="2822575">
                  <a:moveTo>
                    <a:pt x="2624328" y="3048"/>
                  </a:moveTo>
                  <a:lnTo>
                    <a:pt x="2621280" y="0"/>
                  </a:lnTo>
                  <a:lnTo>
                    <a:pt x="2618232" y="0"/>
                  </a:lnTo>
                  <a:lnTo>
                    <a:pt x="2616708" y="1524"/>
                  </a:lnTo>
                  <a:lnTo>
                    <a:pt x="1815084" y="803148"/>
                  </a:lnTo>
                  <a:lnTo>
                    <a:pt x="1815084" y="806196"/>
                  </a:lnTo>
                  <a:lnTo>
                    <a:pt x="1818132" y="809244"/>
                  </a:lnTo>
                  <a:lnTo>
                    <a:pt x="1821180" y="809244"/>
                  </a:lnTo>
                  <a:lnTo>
                    <a:pt x="2624328" y="6096"/>
                  </a:lnTo>
                  <a:lnTo>
                    <a:pt x="26243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7301483" y="3631692"/>
              <a:ext cx="3075940" cy="2915920"/>
            </a:xfrm>
            <a:custGeom>
              <a:avLst/>
              <a:gdLst/>
              <a:ahLst/>
              <a:cxnLst/>
              <a:rect l="l" t="t" r="r" b="b"/>
              <a:pathLst>
                <a:path w="3075940" h="2915920">
                  <a:moveTo>
                    <a:pt x="2589275" y="2915411"/>
                  </a:moveTo>
                  <a:lnTo>
                    <a:pt x="486156" y="2915411"/>
                  </a:lnTo>
                  <a:lnTo>
                    <a:pt x="439378" y="2913198"/>
                  </a:lnTo>
                  <a:lnTo>
                    <a:pt x="393849" y="2906694"/>
                  </a:lnTo>
                  <a:lnTo>
                    <a:pt x="349774" y="2896098"/>
                  </a:lnTo>
                  <a:lnTo>
                    <a:pt x="307358" y="2881612"/>
                  </a:lnTo>
                  <a:lnTo>
                    <a:pt x="266804" y="2863438"/>
                  </a:lnTo>
                  <a:lnTo>
                    <a:pt x="228318" y="2841776"/>
                  </a:lnTo>
                  <a:lnTo>
                    <a:pt x="192105" y="2816826"/>
                  </a:lnTo>
                  <a:lnTo>
                    <a:pt x="158369" y="2788791"/>
                  </a:lnTo>
                  <a:lnTo>
                    <a:pt x="127314" y="2757872"/>
                  </a:lnTo>
                  <a:lnTo>
                    <a:pt x="99147" y="2724268"/>
                  </a:lnTo>
                  <a:lnTo>
                    <a:pt x="74071" y="2688181"/>
                  </a:lnTo>
                  <a:lnTo>
                    <a:pt x="52291" y="2649813"/>
                  </a:lnTo>
                  <a:lnTo>
                    <a:pt x="34012" y="2609364"/>
                  </a:lnTo>
                  <a:lnTo>
                    <a:pt x="19439" y="2567035"/>
                  </a:lnTo>
                  <a:lnTo>
                    <a:pt x="8776" y="2523027"/>
                  </a:lnTo>
                  <a:lnTo>
                    <a:pt x="2228" y="2477542"/>
                  </a:lnTo>
                  <a:lnTo>
                    <a:pt x="0" y="2430780"/>
                  </a:lnTo>
                  <a:lnTo>
                    <a:pt x="0" y="486156"/>
                  </a:lnTo>
                  <a:lnTo>
                    <a:pt x="2228" y="439378"/>
                  </a:lnTo>
                  <a:lnTo>
                    <a:pt x="8776" y="393849"/>
                  </a:lnTo>
                  <a:lnTo>
                    <a:pt x="19439" y="349774"/>
                  </a:lnTo>
                  <a:lnTo>
                    <a:pt x="34012" y="307358"/>
                  </a:lnTo>
                  <a:lnTo>
                    <a:pt x="52291" y="266804"/>
                  </a:lnTo>
                  <a:lnTo>
                    <a:pt x="74071" y="228318"/>
                  </a:lnTo>
                  <a:lnTo>
                    <a:pt x="99147" y="192105"/>
                  </a:lnTo>
                  <a:lnTo>
                    <a:pt x="127314" y="158369"/>
                  </a:lnTo>
                  <a:lnTo>
                    <a:pt x="158369" y="127314"/>
                  </a:lnTo>
                  <a:lnTo>
                    <a:pt x="192105" y="99147"/>
                  </a:lnTo>
                  <a:lnTo>
                    <a:pt x="228318" y="74071"/>
                  </a:lnTo>
                  <a:lnTo>
                    <a:pt x="266804" y="52291"/>
                  </a:lnTo>
                  <a:lnTo>
                    <a:pt x="307358" y="34012"/>
                  </a:lnTo>
                  <a:lnTo>
                    <a:pt x="349774" y="19439"/>
                  </a:lnTo>
                  <a:lnTo>
                    <a:pt x="393849" y="8776"/>
                  </a:lnTo>
                  <a:lnTo>
                    <a:pt x="439378" y="2228"/>
                  </a:lnTo>
                  <a:lnTo>
                    <a:pt x="486156" y="0"/>
                  </a:lnTo>
                  <a:lnTo>
                    <a:pt x="2589275" y="0"/>
                  </a:lnTo>
                  <a:lnTo>
                    <a:pt x="2636291" y="2228"/>
                  </a:lnTo>
                  <a:lnTo>
                    <a:pt x="2682000" y="8776"/>
                  </a:lnTo>
                  <a:lnTo>
                    <a:pt x="2726204" y="19439"/>
                  </a:lnTo>
                  <a:lnTo>
                    <a:pt x="2768702" y="34012"/>
                  </a:lnTo>
                  <a:lnTo>
                    <a:pt x="2809297" y="52291"/>
                  </a:lnTo>
                  <a:lnTo>
                    <a:pt x="2847788" y="74071"/>
                  </a:lnTo>
                  <a:lnTo>
                    <a:pt x="2883978" y="99147"/>
                  </a:lnTo>
                  <a:lnTo>
                    <a:pt x="2917665" y="127314"/>
                  </a:lnTo>
                  <a:lnTo>
                    <a:pt x="2948653" y="158369"/>
                  </a:lnTo>
                  <a:lnTo>
                    <a:pt x="2976740" y="192105"/>
                  </a:lnTo>
                  <a:lnTo>
                    <a:pt x="3001729" y="228318"/>
                  </a:lnTo>
                  <a:lnTo>
                    <a:pt x="3023419" y="266804"/>
                  </a:lnTo>
                  <a:lnTo>
                    <a:pt x="3041613" y="307358"/>
                  </a:lnTo>
                  <a:lnTo>
                    <a:pt x="3056110" y="349774"/>
                  </a:lnTo>
                  <a:lnTo>
                    <a:pt x="3066711" y="393849"/>
                  </a:lnTo>
                  <a:lnTo>
                    <a:pt x="3073218" y="439378"/>
                  </a:lnTo>
                  <a:lnTo>
                    <a:pt x="3075432" y="486156"/>
                  </a:lnTo>
                  <a:lnTo>
                    <a:pt x="3075432" y="2430780"/>
                  </a:lnTo>
                  <a:lnTo>
                    <a:pt x="3073218" y="2477542"/>
                  </a:lnTo>
                  <a:lnTo>
                    <a:pt x="3066711" y="2523027"/>
                  </a:lnTo>
                  <a:lnTo>
                    <a:pt x="3056110" y="2567035"/>
                  </a:lnTo>
                  <a:lnTo>
                    <a:pt x="3041613" y="2609364"/>
                  </a:lnTo>
                  <a:lnTo>
                    <a:pt x="3023419" y="2649813"/>
                  </a:lnTo>
                  <a:lnTo>
                    <a:pt x="3001729" y="2688181"/>
                  </a:lnTo>
                  <a:lnTo>
                    <a:pt x="2976740" y="2724268"/>
                  </a:lnTo>
                  <a:lnTo>
                    <a:pt x="2948653" y="2757872"/>
                  </a:lnTo>
                  <a:lnTo>
                    <a:pt x="2917665" y="2788791"/>
                  </a:lnTo>
                  <a:lnTo>
                    <a:pt x="2883978" y="2816826"/>
                  </a:lnTo>
                  <a:lnTo>
                    <a:pt x="2847788" y="2841776"/>
                  </a:lnTo>
                  <a:lnTo>
                    <a:pt x="2809297" y="2863438"/>
                  </a:lnTo>
                  <a:lnTo>
                    <a:pt x="2768702" y="2881612"/>
                  </a:lnTo>
                  <a:lnTo>
                    <a:pt x="2726204" y="2896098"/>
                  </a:lnTo>
                  <a:lnTo>
                    <a:pt x="2682000" y="2906694"/>
                  </a:lnTo>
                  <a:lnTo>
                    <a:pt x="2636291" y="2913198"/>
                  </a:lnTo>
                  <a:lnTo>
                    <a:pt x="2589275" y="2915411"/>
                  </a:lnTo>
                  <a:close/>
                </a:path>
              </a:pathLst>
            </a:custGeom>
            <a:solidFill>
              <a:srgbClr val="00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7293864" y="3625596"/>
              <a:ext cx="3091180" cy="2929255"/>
            </a:xfrm>
            <a:custGeom>
              <a:avLst/>
              <a:gdLst/>
              <a:ahLst/>
              <a:cxnLst/>
              <a:rect l="l" t="t" r="r" b="b"/>
              <a:pathLst>
                <a:path w="3091179" h="2929254">
                  <a:moveTo>
                    <a:pt x="2622803" y="2929127"/>
                  </a:moveTo>
                  <a:lnTo>
                    <a:pt x="467867" y="2929127"/>
                  </a:lnTo>
                  <a:lnTo>
                    <a:pt x="419100" y="2923032"/>
                  </a:lnTo>
                  <a:lnTo>
                    <a:pt x="370332" y="2913887"/>
                  </a:lnTo>
                  <a:lnTo>
                    <a:pt x="301751" y="2891027"/>
                  </a:lnTo>
                  <a:lnTo>
                    <a:pt x="259080" y="2869691"/>
                  </a:lnTo>
                  <a:lnTo>
                    <a:pt x="217932" y="2845307"/>
                  </a:lnTo>
                  <a:lnTo>
                    <a:pt x="161543" y="2801111"/>
                  </a:lnTo>
                  <a:lnTo>
                    <a:pt x="128016" y="2767584"/>
                  </a:lnTo>
                  <a:lnTo>
                    <a:pt x="99059" y="2731007"/>
                  </a:lnTo>
                  <a:lnTo>
                    <a:pt x="71628" y="2691384"/>
                  </a:lnTo>
                  <a:lnTo>
                    <a:pt x="48767" y="2650235"/>
                  </a:lnTo>
                  <a:lnTo>
                    <a:pt x="30480" y="2606039"/>
                  </a:lnTo>
                  <a:lnTo>
                    <a:pt x="15239" y="2558796"/>
                  </a:lnTo>
                  <a:lnTo>
                    <a:pt x="6096" y="2511551"/>
                  </a:lnTo>
                  <a:lnTo>
                    <a:pt x="1523" y="2461259"/>
                  </a:lnTo>
                  <a:lnTo>
                    <a:pt x="0" y="2436875"/>
                  </a:lnTo>
                  <a:lnTo>
                    <a:pt x="0" y="492251"/>
                  </a:lnTo>
                  <a:lnTo>
                    <a:pt x="1613" y="466343"/>
                  </a:lnTo>
                  <a:lnTo>
                    <a:pt x="3048" y="441959"/>
                  </a:lnTo>
                  <a:lnTo>
                    <a:pt x="10667" y="393191"/>
                  </a:lnTo>
                  <a:lnTo>
                    <a:pt x="22859" y="345947"/>
                  </a:lnTo>
                  <a:lnTo>
                    <a:pt x="39623" y="300227"/>
                  </a:lnTo>
                  <a:lnTo>
                    <a:pt x="59435" y="257555"/>
                  </a:lnTo>
                  <a:lnTo>
                    <a:pt x="71628" y="237743"/>
                  </a:lnTo>
                  <a:lnTo>
                    <a:pt x="83819" y="216407"/>
                  </a:lnTo>
                  <a:lnTo>
                    <a:pt x="128016" y="161543"/>
                  </a:lnTo>
                  <a:lnTo>
                    <a:pt x="161543" y="128015"/>
                  </a:lnTo>
                  <a:lnTo>
                    <a:pt x="198119" y="97535"/>
                  </a:lnTo>
                  <a:lnTo>
                    <a:pt x="257555" y="59435"/>
                  </a:lnTo>
                  <a:lnTo>
                    <a:pt x="301751" y="38100"/>
                  </a:lnTo>
                  <a:lnTo>
                    <a:pt x="323087" y="30479"/>
                  </a:lnTo>
                  <a:lnTo>
                    <a:pt x="345948" y="21335"/>
                  </a:lnTo>
                  <a:lnTo>
                    <a:pt x="370332" y="15239"/>
                  </a:lnTo>
                  <a:lnTo>
                    <a:pt x="393191" y="9143"/>
                  </a:lnTo>
                  <a:lnTo>
                    <a:pt x="417575" y="6095"/>
                  </a:lnTo>
                  <a:lnTo>
                    <a:pt x="441959" y="1523"/>
                  </a:lnTo>
                  <a:lnTo>
                    <a:pt x="467867" y="0"/>
                  </a:lnTo>
                  <a:lnTo>
                    <a:pt x="2622803" y="0"/>
                  </a:lnTo>
                  <a:lnTo>
                    <a:pt x="2647188" y="1523"/>
                  </a:lnTo>
                  <a:lnTo>
                    <a:pt x="2673096" y="6095"/>
                  </a:lnTo>
                  <a:lnTo>
                    <a:pt x="2697479" y="9143"/>
                  </a:lnTo>
                  <a:lnTo>
                    <a:pt x="2714624" y="13715"/>
                  </a:lnTo>
                  <a:lnTo>
                    <a:pt x="469391" y="13715"/>
                  </a:lnTo>
                  <a:lnTo>
                    <a:pt x="396239" y="22859"/>
                  </a:lnTo>
                  <a:lnTo>
                    <a:pt x="350519" y="35051"/>
                  </a:lnTo>
                  <a:lnTo>
                    <a:pt x="306323" y="51815"/>
                  </a:lnTo>
                  <a:lnTo>
                    <a:pt x="265175" y="71627"/>
                  </a:lnTo>
                  <a:lnTo>
                    <a:pt x="225551" y="96011"/>
                  </a:lnTo>
                  <a:lnTo>
                    <a:pt x="207264" y="108203"/>
                  </a:lnTo>
                  <a:lnTo>
                    <a:pt x="170687" y="138683"/>
                  </a:lnTo>
                  <a:lnTo>
                    <a:pt x="123443" y="187451"/>
                  </a:lnTo>
                  <a:lnTo>
                    <a:pt x="96012" y="224027"/>
                  </a:lnTo>
                  <a:lnTo>
                    <a:pt x="71628" y="263651"/>
                  </a:lnTo>
                  <a:lnTo>
                    <a:pt x="51816" y="306323"/>
                  </a:lnTo>
                  <a:lnTo>
                    <a:pt x="28955" y="373379"/>
                  </a:lnTo>
                  <a:lnTo>
                    <a:pt x="19812" y="419100"/>
                  </a:lnTo>
                  <a:lnTo>
                    <a:pt x="13716" y="492251"/>
                  </a:lnTo>
                  <a:lnTo>
                    <a:pt x="13805" y="2436875"/>
                  </a:lnTo>
                  <a:lnTo>
                    <a:pt x="16764" y="2485643"/>
                  </a:lnTo>
                  <a:lnTo>
                    <a:pt x="24383" y="2532887"/>
                  </a:lnTo>
                  <a:lnTo>
                    <a:pt x="35051" y="2578607"/>
                  </a:lnTo>
                  <a:lnTo>
                    <a:pt x="51816" y="2622803"/>
                  </a:lnTo>
                  <a:lnTo>
                    <a:pt x="71628" y="2663952"/>
                  </a:lnTo>
                  <a:lnTo>
                    <a:pt x="96012" y="2703575"/>
                  </a:lnTo>
                  <a:lnTo>
                    <a:pt x="123443" y="2740152"/>
                  </a:lnTo>
                  <a:lnTo>
                    <a:pt x="153923" y="2775203"/>
                  </a:lnTo>
                  <a:lnTo>
                    <a:pt x="188975" y="2805684"/>
                  </a:lnTo>
                  <a:lnTo>
                    <a:pt x="225551" y="2833116"/>
                  </a:lnTo>
                  <a:lnTo>
                    <a:pt x="265175" y="2857500"/>
                  </a:lnTo>
                  <a:lnTo>
                    <a:pt x="306323" y="2877311"/>
                  </a:lnTo>
                  <a:lnTo>
                    <a:pt x="350519" y="2894075"/>
                  </a:lnTo>
                  <a:lnTo>
                    <a:pt x="396239" y="2904743"/>
                  </a:lnTo>
                  <a:lnTo>
                    <a:pt x="443483" y="2912364"/>
                  </a:lnTo>
                  <a:lnTo>
                    <a:pt x="493775" y="2915411"/>
                  </a:lnTo>
                  <a:lnTo>
                    <a:pt x="2712720" y="2915411"/>
                  </a:lnTo>
                  <a:lnTo>
                    <a:pt x="2697479" y="2918459"/>
                  </a:lnTo>
                  <a:lnTo>
                    <a:pt x="2673096" y="2923032"/>
                  </a:lnTo>
                  <a:lnTo>
                    <a:pt x="2622803" y="2929127"/>
                  </a:lnTo>
                  <a:close/>
                </a:path>
                <a:path w="3091179" h="2929254">
                  <a:moveTo>
                    <a:pt x="2712720" y="2915411"/>
                  </a:moveTo>
                  <a:lnTo>
                    <a:pt x="2596896" y="2915411"/>
                  </a:lnTo>
                  <a:lnTo>
                    <a:pt x="2645664" y="2912364"/>
                  </a:lnTo>
                  <a:lnTo>
                    <a:pt x="2670047" y="2909316"/>
                  </a:lnTo>
                  <a:lnTo>
                    <a:pt x="2717292" y="2900171"/>
                  </a:lnTo>
                  <a:lnTo>
                    <a:pt x="2761488" y="2886455"/>
                  </a:lnTo>
                  <a:lnTo>
                    <a:pt x="2805683" y="2868168"/>
                  </a:lnTo>
                  <a:lnTo>
                    <a:pt x="2865120" y="2833116"/>
                  </a:lnTo>
                  <a:lnTo>
                    <a:pt x="2901696" y="2805684"/>
                  </a:lnTo>
                  <a:lnTo>
                    <a:pt x="2936747" y="2775203"/>
                  </a:lnTo>
                  <a:lnTo>
                    <a:pt x="2967228" y="2740152"/>
                  </a:lnTo>
                  <a:lnTo>
                    <a:pt x="2994660" y="2703575"/>
                  </a:lnTo>
                  <a:lnTo>
                    <a:pt x="3019043" y="2663952"/>
                  </a:lnTo>
                  <a:lnTo>
                    <a:pt x="3048000" y="2601468"/>
                  </a:lnTo>
                  <a:lnTo>
                    <a:pt x="3061715" y="2555748"/>
                  </a:lnTo>
                  <a:lnTo>
                    <a:pt x="3070860" y="2508503"/>
                  </a:lnTo>
                  <a:lnTo>
                    <a:pt x="3076956" y="2436875"/>
                  </a:lnTo>
                  <a:lnTo>
                    <a:pt x="3076956" y="492251"/>
                  </a:lnTo>
                  <a:lnTo>
                    <a:pt x="3073907" y="443483"/>
                  </a:lnTo>
                  <a:lnTo>
                    <a:pt x="3066288" y="396239"/>
                  </a:lnTo>
                  <a:lnTo>
                    <a:pt x="3055620" y="350519"/>
                  </a:lnTo>
                  <a:lnTo>
                    <a:pt x="3029711" y="284987"/>
                  </a:lnTo>
                  <a:lnTo>
                    <a:pt x="3006851" y="243839"/>
                  </a:lnTo>
                  <a:lnTo>
                    <a:pt x="2980943" y="205739"/>
                  </a:lnTo>
                  <a:lnTo>
                    <a:pt x="2936747" y="153923"/>
                  </a:lnTo>
                  <a:lnTo>
                    <a:pt x="2903220" y="123443"/>
                  </a:lnTo>
                  <a:lnTo>
                    <a:pt x="2865120" y="96011"/>
                  </a:lnTo>
                  <a:lnTo>
                    <a:pt x="2846832" y="83819"/>
                  </a:lnTo>
                  <a:lnTo>
                    <a:pt x="2805683" y="60959"/>
                  </a:lnTo>
                  <a:lnTo>
                    <a:pt x="2763011" y="42671"/>
                  </a:lnTo>
                  <a:lnTo>
                    <a:pt x="2694432" y="22859"/>
                  </a:lnTo>
                  <a:lnTo>
                    <a:pt x="2622803" y="13715"/>
                  </a:lnTo>
                  <a:lnTo>
                    <a:pt x="2714624" y="13715"/>
                  </a:lnTo>
                  <a:lnTo>
                    <a:pt x="2720339" y="15239"/>
                  </a:lnTo>
                  <a:lnTo>
                    <a:pt x="2744724" y="21335"/>
                  </a:lnTo>
                  <a:lnTo>
                    <a:pt x="2767583" y="28955"/>
                  </a:lnTo>
                  <a:lnTo>
                    <a:pt x="2811779" y="48767"/>
                  </a:lnTo>
                  <a:lnTo>
                    <a:pt x="2872739" y="83819"/>
                  </a:lnTo>
                  <a:lnTo>
                    <a:pt x="2929128" y="128015"/>
                  </a:lnTo>
                  <a:lnTo>
                    <a:pt x="2977896" y="178307"/>
                  </a:lnTo>
                  <a:lnTo>
                    <a:pt x="3006851" y="216407"/>
                  </a:lnTo>
                  <a:lnTo>
                    <a:pt x="3031235" y="257555"/>
                  </a:lnTo>
                  <a:lnTo>
                    <a:pt x="3051047" y="300227"/>
                  </a:lnTo>
                  <a:lnTo>
                    <a:pt x="3075432" y="368807"/>
                  </a:lnTo>
                  <a:lnTo>
                    <a:pt x="3084575" y="417575"/>
                  </a:lnTo>
                  <a:lnTo>
                    <a:pt x="3089237" y="467867"/>
                  </a:lnTo>
                  <a:lnTo>
                    <a:pt x="3090671" y="492251"/>
                  </a:lnTo>
                  <a:lnTo>
                    <a:pt x="3090671" y="2436875"/>
                  </a:lnTo>
                  <a:lnTo>
                    <a:pt x="3087624" y="2485643"/>
                  </a:lnTo>
                  <a:lnTo>
                    <a:pt x="3080003" y="2535935"/>
                  </a:lnTo>
                  <a:lnTo>
                    <a:pt x="3067811" y="2583180"/>
                  </a:lnTo>
                  <a:lnTo>
                    <a:pt x="3052571" y="2627375"/>
                  </a:lnTo>
                  <a:lnTo>
                    <a:pt x="3031235" y="2671571"/>
                  </a:lnTo>
                  <a:lnTo>
                    <a:pt x="3006851" y="2711196"/>
                  </a:lnTo>
                  <a:lnTo>
                    <a:pt x="2962656" y="2767584"/>
                  </a:lnTo>
                  <a:lnTo>
                    <a:pt x="2929128" y="2801111"/>
                  </a:lnTo>
                  <a:lnTo>
                    <a:pt x="2892551" y="2831591"/>
                  </a:lnTo>
                  <a:lnTo>
                    <a:pt x="2833115" y="2869691"/>
                  </a:lnTo>
                  <a:lnTo>
                    <a:pt x="2788920" y="2889503"/>
                  </a:lnTo>
                  <a:lnTo>
                    <a:pt x="2767583" y="2898648"/>
                  </a:lnTo>
                  <a:lnTo>
                    <a:pt x="2744724" y="2906268"/>
                  </a:lnTo>
                  <a:lnTo>
                    <a:pt x="2720339" y="2913887"/>
                  </a:lnTo>
                  <a:lnTo>
                    <a:pt x="2712720" y="2915411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4303271" y="1177602"/>
            <a:ext cx="5283200" cy="9880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09625" marR="5080" indent="-797560">
              <a:lnSpc>
                <a:spcPct val="100299"/>
              </a:lnSpc>
              <a:spcBef>
                <a:spcPts val="95"/>
              </a:spcBef>
              <a:tabLst>
                <a:tab pos="2400935" algn="l"/>
              </a:tabLst>
            </a:pPr>
            <a:r>
              <a:rPr spc="395" dirty="0"/>
              <a:t>D</a:t>
            </a:r>
            <a:r>
              <a:rPr spc="420" dirty="0"/>
              <a:t>E</a:t>
            </a:r>
            <a:r>
              <a:rPr spc="565" dirty="0"/>
              <a:t>S</a:t>
            </a:r>
            <a:r>
              <a:rPr spc="350" dirty="0"/>
              <a:t>P</a:t>
            </a:r>
            <a:r>
              <a:rPr spc="390" dirty="0"/>
              <a:t>E</a:t>
            </a:r>
            <a:r>
              <a:rPr spc="595" dirty="0"/>
              <a:t>S</a:t>
            </a:r>
            <a:r>
              <a:rPr spc="409" dirty="0"/>
              <a:t>A</a:t>
            </a:r>
            <a:r>
              <a:rPr spc="590" dirty="0"/>
              <a:t>S</a:t>
            </a:r>
            <a:r>
              <a:rPr dirty="0"/>
              <a:t>	</a:t>
            </a:r>
            <a:r>
              <a:rPr spc="390" dirty="0"/>
              <a:t>E</a:t>
            </a:r>
            <a:r>
              <a:rPr spc="409" dirty="0"/>
              <a:t>M</a:t>
            </a:r>
            <a:r>
              <a:rPr spc="320" dirty="0"/>
              <a:t>P</a:t>
            </a:r>
            <a:r>
              <a:rPr spc="420" dirty="0"/>
              <a:t>E</a:t>
            </a:r>
            <a:r>
              <a:rPr spc="385" dirty="0"/>
              <a:t>N</a:t>
            </a:r>
            <a:r>
              <a:rPr spc="335" dirty="0"/>
              <a:t>H</a:t>
            </a:r>
            <a:r>
              <a:rPr spc="409" dirty="0"/>
              <a:t>A</a:t>
            </a:r>
            <a:r>
              <a:rPr spc="270" dirty="0"/>
              <a:t>D</a:t>
            </a:r>
            <a:r>
              <a:rPr spc="409" dirty="0"/>
              <a:t>A</a:t>
            </a:r>
            <a:r>
              <a:rPr spc="440" dirty="0"/>
              <a:t>S  </a:t>
            </a:r>
            <a:r>
              <a:rPr lang="pt-BR" spc="130" dirty="0"/>
              <a:t>3</a:t>
            </a:r>
            <a:r>
              <a:rPr spc="130" dirty="0" smtClean="0"/>
              <a:t>º</a:t>
            </a:r>
            <a:r>
              <a:rPr spc="-155" dirty="0" smtClean="0"/>
              <a:t> </a:t>
            </a:r>
            <a:r>
              <a:rPr spc="355" dirty="0"/>
              <a:t>QUADRIMESTRE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911352"/>
            <a:ext cx="2936748" cy="88087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205740" y="2229612"/>
            <a:ext cx="3046730" cy="3043555"/>
            <a:chOff x="205740" y="2229612"/>
            <a:chExt cx="3046730" cy="3043555"/>
          </a:xfrm>
        </p:grpSpPr>
        <p:sp>
          <p:nvSpPr>
            <p:cNvPr id="10" name="object 10"/>
            <p:cNvSpPr/>
            <p:nvPr/>
          </p:nvSpPr>
          <p:spPr>
            <a:xfrm>
              <a:off x="213360" y="2237232"/>
              <a:ext cx="3032760" cy="3030220"/>
            </a:xfrm>
            <a:custGeom>
              <a:avLst/>
              <a:gdLst/>
              <a:ahLst/>
              <a:cxnLst/>
              <a:rect l="l" t="t" r="r" b="b"/>
              <a:pathLst>
                <a:path w="3032760" h="3030220">
                  <a:moveTo>
                    <a:pt x="2528316" y="3029711"/>
                  </a:moveTo>
                  <a:lnTo>
                    <a:pt x="504443" y="3029711"/>
                  </a:lnTo>
                  <a:lnTo>
                    <a:pt x="455816" y="3027390"/>
                  </a:lnTo>
                  <a:lnTo>
                    <a:pt x="408506" y="3020568"/>
                  </a:lnTo>
                  <a:lnTo>
                    <a:pt x="362725" y="3009460"/>
                  </a:lnTo>
                  <a:lnTo>
                    <a:pt x="318681" y="2994279"/>
                  </a:lnTo>
                  <a:lnTo>
                    <a:pt x="276586" y="2975241"/>
                  </a:lnTo>
                  <a:lnTo>
                    <a:pt x="236651" y="2952558"/>
                  </a:lnTo>
                  <a:lnTo>
                    <a:pt x="199084" y="2926445"/>
                  </a:lnTo>
                  <a:lnTo>
                    <a:pt x="164097" y="2897116"/>
                  </a:lnTo>
                  <a:lnTo>
                    <a:pt x="131900" y="2864784"/>
                  </a:lnTo>
                  <a:lnTo>
                    <a:pt x="102704" y="2829665"/>
                  </a:lnTo>
                  <a:lnTo>
                    <a:pt x="76718" y="2791972"/>
                  </a:lnTo>
                  <a:lnTo>
                    <a:pt x="54152" y="2751919"/>
                  </a:lnTo>
                  <a:lnTo>
                    <a:pt x="35218" y="2709719"/>
                  </a:lnTo>
                  <a:lnTo>
                    <a:pt x="20125" y="2665588"/>
                  </a:lnTo>
                  <a:lnTo>
                    <a:pt x="9085" y="2619739"/>
                  </a:lnTo>
                  <a:lnTo>
                    <a:pt x="2306" y="2572386"/>
                  </a:lnTo>
                  <a:lnTo>
                    <a:pt x="0" y="2523743"/>
                  </a:lnTo>
                  <a:lnTo>
                    <a:pt x="0" y="504443"/>
                  </a:lnTo>
                  <a:lnTo>
                    <a:pt x="2306" y="455816"/>
                  </a:lnTo>
                  <a:lnTo>
                    <a:pt x="9085" y="408506"/>
                  </a:lnTo>
                  <a:lnTo>
                    <a:pt x="20125" y="362725"/>
                  </a:lnTo>
                  <a:lnTo>
                    <a:pt x="35218" y="318681"/>
                  </a:lnTo>
                  <a:lnTo>
                    <a:pt x="54152" y="276586"/>
                  </a:lnTo>
                  <a:lnTo>
                    <a:pt x="76718" y="236651"/>
                  </a:lnTo>
                  <a:lnTo>
                    <a:pt x="102704" y="199084"/>
                  </a:lnTo>
                  <a:lnTo>
                    <a:pt x="131900" y="164097"/>
                  </a:lnTo>
                  <a:lnTo>
                    <a:pt x="164097" y="131900"/>
                  </a:lnTo>
                  <a:lnTo>
                    <a:pt x="199084" y="102704"/>
                  </a:lnTo>
                  <a:lnTo>
                    <a:pt x="236651" y="76718"/>
                  </a:lnTo>
                  <a:lnTo>
                    <a:pt x="276586" y="54152"/>
                  </a:lnTo>
                  <a:lnTo>
                    <a:pt x="318681" y="35218"/>
                  </a:lnTo>
                  <a:lnTo>
                    <a:pt x="362725" y="20125"/>
                  </a:lnTo>
                  <a:lnTo>
                    <a:pt x="408506" y="9085"/>
                  </a:lnTo>
                  <a:lnTo>
                    <a:pt x="455816" y="2306"/>
                  </a:lnTo>
                  <a:lnTo>
                    <a:pt x="504443" y="0"/>
                  </a:lnTo>
                  <a:lnTo>
                    <a:pt x="2528316" y="0"/>
                  </a:lnTo>
                  <a:lnTo>
                    <a:pt x="2576943" y="2306"/>
                  </a:lnTo>
                  <a:lnTo>
                    <a:pt x="2624253" y="9085"/>
                  </a:lnTo>
                  <a:lnTo>
                    <a:pt x="2670034" y="20125"/>
                  </a:lnTo>
                  <a:lnTo>
                    <a:pt x="2714078" y="35218"/>
                  </a:lnTo>
                  <a:lnTo>
                    <a:pt x="2756173" y="54152"/>
                  </a:lnTo>
                  <a:lnTo>
                    <a:pt x="2796108" y="76718"/>
                  </a:lnTo>
                  <a:lnTo>
                    <a:pt x="2833675" y="102704"/>
                  </a:lnTo>
                  <a:lnTo>
                    <a:pt x="2868662" y="131900"/>
                  </a:lnTo>
                  <a:lnTo>
                    <a:pt x="2900859" y="164097"/>
                  </a:lnTo>
                  <a:lnTo>
                    <a:pt x="2930055" y="199084"/>
                  </a:lnTo>
                  <a:lnTo>
                    <a:pt x="2956041" y="236651"/>
                  </a:lnTo>
                  <a:lnTo>
                    <a:pt x="2978607" y="276586"/>
                  </a:lnTo>
                  <a:lnTo>
                    <a:pt x="2997541" y="318681"/>
                  </a:lnTo>
                  <a:lnTo>
                    <a:pt x="3012634" y="362725"/>
                  </a:lnTo>
                  <a:lnTo>
                    <a:pt x="3023674" y="408506"/>
                  </a:lnTo>
                  <a:lnTo>
                    <a:pt x="3030453" y="455816"/>
                  </a:lnTo>
                  <a:lnTo>
                    <a:pt x="3032759" y="504443"/>
                  </a:lnTo>
                  <a:lnTo>
                    <a:pt x="3032759" y="2523743"/>
                  </a:lnTo>
                  <a:lnTo>
                    <a:pt x="3030453" y="2572386"/>
                  </a:lnTo>
                  <a:lnTo>
                    <a:pt x="3023674" y="2619739"/>
                  </a:lnTo>
                  <a:lnTo>
                    <a:pt x="3012634" y="2665588"/>
                  </a:lnTo>
                  <a:lnTo>
                    <a:pt x="2997541" y="2709719"/>
                  </a:lnTo>
                  <a:lnTo>
                    <a:pt x="2978607" y="2751919"/>
                  </a:lnTo>
                  <a:lnTo>
                    <a:pt x="2956041" y="2791972"/>
                  </a:lnTo>
                  <a:lnTo>
                    <a:pt x="2930055" y="2829665"/>
                  </a:lnTo>
                  <a:lnTo>
                    <a:pt x="2900859" y="2864784"/>
                  </a:lnTo>
                  <a:lnTo>
                    <a:pt x="2868662" y="2897116"/>
                  </a:lnTo>
                  <a:lnTo>
                    <a:pt x="2833675" y="2926445"/>
                  </a:lnTo>
                  <a:lnTo>
                    <a:pt x="2796108" y="2952558"/>
                  </a:lnTo>
                  <a:lnTo>
                    <a:pt x="2756173" y="2975241"/>
                  </a:lnTo>
                  <a:lnTo>
                    <a:pt x="2714078" y="2994279"/>
                  </a:lnTo>
                  <a:lnTo>
                    <a:pt x="2670034" y="3009460"/>
                  </a:lnTo>
                  <a:lnTo>
                    <a:pt x="2624253" y="3020568"/>
                  </a:lnTo>
                  <a:lnTo>
                    <a:pt x="2576943" y="3027390"/>
                  </a:lnTo>
                  <a:lnTo>
                    <a:pt x="2528316" y="3029711"/>
                  </a:lnTo>
                  <a:close/>
                </a:path>
              </a:pathLst>
            </a:custGeom>
            <a:solidFill>
              <a:srgbClr val="FB2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05740" y="2229612"/>
              <a:ext cx="3046730" cy="3043555"/>
            </a:xfrm>
            <a:custGeom>
              <a:avLst/>
              <a:gdLst/>
              <a:ahLst/>
              <a:cxnLst/>
              <a:rect l="l" t="t" r="r" b="b"/>
              <a:pathLst>
                <a:path w="3046729" h="3043554">
                  <a:moveTo>
                    <a:pt x="2561844" y="3043427"/>
                  </a:moveTo>
                  <a:lnTo>
                    <a:pt x="486156" y="3043427"/>
                  </a:lnTo>
                  <a:lnTo>
                    <a:pt x="460247" y="3041904"/>
                  </a:lnTo>
                  <a:lnTo>
                    <a:pt x="434339" y="3038856"/>
                  </a:lnTo>
                  <a:lnTo>
                    <a:pt x="409956" y="3034284"/>
                  </a:lnTo>
                  <a:lnTo>
                    <a:pt x="384047" y="3028188"/>
                  </a:lnTo>
                  <a:lnTo>
                    <a:pt x="361188" y="3020568"/>
                  </a:lnTo>
                  <a:lnTo>
                    <a:pt x="336804" y="3012948"/>
                  </a:lnTo>
                  <a:lnTo>
                    <a:pt x="313944" y="3003804"/>
                  </a:lnTo>
                  <a:lnTo>
                    <a:pt x="268223" y="2982468"/>
                  </a:lnTo>
                  <a:lnTo>
                    <a:pt x="246888" y="2970275"/>
                  </a:lnTo>
                  <a:lnTo>
                    <a:pt x="227075" y="2956559"/>
                  </a:lnTo>
                  <a:lnTo>
                    <a:pt x="205740" y="2942843"/>
                  </a:lnTo>
                  <a:lnTo>
                    <a:pt x="150875" y="2894075"/>
                  </a:lnTo>
                  <a:lnTo>
                    <a:pt x="117347" y="2857500"/>
                  </a:lnTo>
                  <a:lnTo>
                    <a:pt x="88391" y="2817875"/>
                  </a:lnTo>
                  <a:lnTo>
                    <a:pt x="74676" y="2798064"/>
                  </a:lnTo>
                  <a:lnTo>
                    <a:pt x="41148" y="2731007"/>
                  </a:lnTo>
                  <a:lnTo>
                    <a:pt x="22860" y="2683764"/>
                  </a:lnTo>
                  <a:lnTo>
                    <a:pt x="10667" y="2634996"/>
                  </a:lnTo>
                  <a:lnTo>
                    <a:pt x="3048" y="2584704"/>
                  </a:lnTo>
                  <a:lnTo>
                    <a:pt x="0" y="2532888"/>
                  </a:lnTo>
                  <a:lnTo>
                    <a:pt x="0" y="512063"/>
                  </a:lnTo>
                  <a:lnTo>
                    <a:pt x="3048" y="460247"/>
                  </a:lnTo>
                  <a:lnTo>
                    <a:pt x="10667" y="409955"/>
                  </a:lnTo>
                  <a:lnTo>
                    <a:pt x="22860" y="359663"/>
                  </a:lnTo>
                  <a:lnTo>
                    <a:pt x="50291" y="291084"/>
                  </a:lnTo>
                  <a:lnTo>
                    <a:pt x="74676" y="246887"/>
                  </a:lnTo>
                  <a:lnTo>
                    <a:pt x="88391" y="227076"/>
                  </a:lnTo>
                  <a:lnTo>
                    <a:pt x="102108" y="205739"/>
                  </a:lnTo>
                  <a:lnTo>
                    <a:pt x="134112" y="167639"/>
                  </a:lnTo>
                  <a:lnTo>
                    <a:pt x="167640" y="134112"/>
                  </a:lnTo>
                  <a:lnTo>
                    <a:pt x="205740" y="102108"/>
                  </a:lnTo>
                  <a:lnTo>
                    <a:pt x="246888" y="74675"/>
                  </a:lnTo>
                  <a:lnTo>
                    <a:pt x="291084" y="50291"/>
                  </a:lnTo>
                  <a:lnTo>
                    <a:pt x="336804" y="32004"/>
                  </a:lnTo>
                  <a:lnTo>
                    <a:pt x="359664" y="22859"/>
                  </a:lnTo>
                  <a:lnTo>
                    <a:pt x="409956" y="10667"/>
                  </a:lnTo>
                  <a:lnTo>
                    <a:pt x="460247" y="3047"/>
                  </a:lnTo>
                  <a:lnTo>
                    <a:pt x="512064" y="0"/>
                  </a:lnTo>
                  <a:lnTo>
                    <a:pt x="2535936" y="0"/>
                  </a:lnTo>
                  <a:lnTo>
                    <a:pt x="2587752" y="3047"/>
                  </a:lnTo>
                  <a:lnTo>
                    <a:pt x="2613660" y="6095"/>
                  </a:lnTo>
                  <a:lnTo>
                    <a:pt x="2638044" y="10667"/>
                  </a:lnTo>
                  <a:lnTo>
                    <a:pt x="2650236" y="13716"/>
                  </a:lnTo>
                  <a:lnTo>
                    <a:pt x="512064" y="13716"/>
                  </a:lnTo>
                  <a:lnTo>
                    <a:pt x="461772" y="16763"/>
                  </a:lnTo>
                  <a:lnTo>
                    <a:pt x="413004" y="24383"/>
                  </a:lnTo>
                  <a:lnTo>
                    <a:pt x="364236" y="36575"/>
                  </a:lnTo>
                  <a:lnTo>
                    <a:pt x="318516" y="53339"/>
                  </a:lnTo>
                  <a:lnTo>
                    <a:pt x="275844" y="74675"/>
                  </a:lnTo>
                  <a:lnTo>
                    <a:pt x="234696" y="99059"/>
                  </a:lnTo>
                  <a:lnTo>
                    <a:pt x="178308" y="143255"/>
                  </a:lnTo>
                  <a:lnTo>
                    <a:pt x="143255" y="176783"/>
                  </a:lnTo>
                  <a:lnTo>
                    <a:pt x="112775" y="214884"/>
                  </a:lnTo>
                  <a:lnTo>
                    <a:pt x="86867" y="254507"/>
                  </a:lnTo>
                  <a:lnTo>
                    <a:pt x="74676" y="274320"/>
                  </a:lnTo>
                  <a:lnTo>
                    <a:pt x="53340" y="318515"/>
                  </a:lnTo>
                  <a:lnTo>
                    <a:pt x="36576" y="364236"/>
                  </a:lnTo>
                  <a:lnTo>
                    <a:pt x="24384" y="411479"/>
                  </a:lnTo>
                  <a:lnTo>
                    <a:pt x="16764" y="461771"/>
                  </a:lnTo>
                  <a:lnTo>
                    <a:pt x="13716" y="512063"/>
                  </a:lnTo>
                  <a:lnTo>
                    <a:pt x="13805" y="2532888"/>
                  </a:lnTo>
                  <a:lnTo>
                    <a:pt x="16764" y="2583180"/>
                  </a:lnTo>
                  <a:lnTo>
                    <a:pt x="24384" y="2631948"/>
                  </a:lnTo>
                  <a:lnTo>
                    <a:pt x="36576" y="2680716"/>
                  </a:lnTo>
                  <a:lnTo>
                    <a:pt x="53340" y="2726436"/>
                  </a:lnTo>
                  <a:lnTo>
                    <a:pt x="74676" y="2769107"/>
                  </a:lnTo>
                  <a:lnTo>
                    <a:pt x="99060" y="2810256"/>
                  </a:lnTo>
                  <a:lnTo>
                    <a:pt x="143255" y="2866643"/>
                  </a:lnTo>
                  <a:lnTo>
                    <a:pt x="176784" y="2900172"/>
                  </a:lnTo>
                  <a:lnTo>
                    <a:pt x="254508" y="2958084"/>
                  </a:lnTo>
                  <a:lnTo>
                    <a:pt x="295655" y="2980943"/>
                  </a:lnTo>
                  <a:lnTo>
                    <a:pt x="364236" y="3008375"/>
                  </a:lnTo>
                  <a:lnTo>
                    <a:pt x="388620" y="3014472"/>
                  </a:lnTo>
                  <a:lnTo>
                    <a:pt x="411480" y="3020568"/>
                  </a:lnTo>
                  <a:lnTo>
                    <a:pt x="435864" y="3023616"/>
                  </a:lnTo>
                  <a:lnTo>
                    <a:pt x="461772" y="3028188"/>
                  </a:lnTo>
                  <a:lnTo>
                    <a:pt x="486156" y="3029711"/>
                  </a:lnTo>
                  <a:lnTo>
                    <a:pt x="2657476" y="3029711"/>
                  </a:lnTo>
                  <a:lnTo>
                    <a:pt x="2638044" y="3034284"/>
                  </a:lnTo>
                  <a:lnTo>
                    <a:pt x="2613660" y="3037332"/>
                  </a:lnTo>
                  <a:lnTo>
                    <a:pt x="2587752" y="3041904"/>
                  </a:lnTo>
                  <a:lnTo>
                    <a:pt x="2561844" y="3043427"/>
                  </a:lnTo>
                  <a:close/>
                </a:path>
                <a:path w="3046729" h="3043554">
                  <a:moveTo>
                    <a:pt x="2657476" y="3029711"/>
                  </a:moveTo>
                  <a:lnTo>
                    <a:pt x="2560320" y="3029711"/>
                  </a:lnTo>
                  <a:lnTo>
                    <a:pt x="2586228" y="3028188"/>
                  </a:lnTo>
                  <a:lnTo>
                    <a:pt x="2610612" y="3023616"/>
                  </a:lnTo>
                  <a:lnTo>
                    <a:pt x="2634995" y="3020568"/>
                  </a:lnTo>
                  <a:lnTo>
                    <a:pt x="2683763" y="3008375"/>
                  </a:lnTo>
                  <a:lnTo>
                    <a:pt x="2706624" y="2999232"/>
                  </a:lnTo>
                  <a:lnTo>
                    <a:pt x="2729484" y="2991611"/>
                  </a:lnTo>
                  <a:lnTo>
                    <a:pt x="2772156" y="2970275"/>
                  </a:lnTo>
                  <a:lnTo>
                    <a:pt x="2793492" y="2958084"/>
                  </a:lnTo>
                  <a:lnTo>
                    <a:pt x="2813303" y="2945891"/>
                  </a:lnTo>
                  <a:lnTo>
                    <a:pt x="2833116" y="2930652"/>
                  </a:lnTo>
                  <a:lnTo>
                    <a:pt x="2851403" y="2916936"/>
                  </a:lnTo>
                  <a:lnTo>
                    <a:pt x="2869692" y="2900172"/>
                  </a:lnTo>
                  <a:lnTo>
                    <a:pt x="2887979" y="2884932"/>
                  </a:lnTo>
                  <a:lnTo>
                    <a:pt x="2903220" y="2866643"/>
                  </a:lnTo>
                  <a:lnTo>
                    <a:pt x="2933700" y="2830068"/>
                  </a:lnTo>
                  <a:lnTo>
                    <a:pt x="2961132" y="2790443"/>
                  </a:lnTo>
                  <a:lnTo>
                    <a:pt x="2994660" y="2726436"/>
                  </a:lnTo>
                  <a:lnTo>
                    <a:pt x="3002279" y="2703575"/>
                  </a:lnTo>
                  <a:lnTo>
                    <a:pt x="3011424" y="2680716"/>
                  </a:lnTo>
                  <a:lnTo>
                    <a:pt x="3023616" y="2631948"/>
                  </a:lnTo>
                  <a:lnTo>
                    <a:pt x="3028187" y="2607564"/>
                  </a:lnTo>
                  <a:lnTo>
                    <a:pt x="3031236" y="2583180"/>
                  </a:lnTo>
                  <a:lnTo>
                    <a:pt x="3032670" y="2558796"/>
                  </a:lnTo>
                  <a:lnTo>
                    <a:pt x="3032670" y="486155"/>
                  </a:lnTo>
                  <a:lnTo>
                    <a:pt x="3028187" y="437387"/>
                  </a:lnTo>
                  <a:lnTo>
                    <a:pt x="3011424" y="364236"/>
                  </a:lnTo>
                  <a:lnTo>
                    <a:pt x="3002279" y="341376"/>
                  </a:lnTo>
                  <a:lnTo>
                    <a:pt x="2994660" y="318515"/>
                  </a:lnTo>
                  <a:lnTo>
                    <a:pt x="2973324" y="275844"/>
                  </a:lnTo>
                  <a:lnTo>
                    <a:pt x="2961132" y="254507"/>
                  </a:lnTo>
                  <a:lnTo>
                    <a:pt x="2948940" y="234695"/>
                  </a:lnTo>
                  <a:lnTo>
                    <a:pt x="2933700" y="214884"/>
                  </a:lnTo>
                  <a:lnTo>
                    <a:pt x="2919984" y="195071"/>
                  </a:lnTo>
                  <a:lnTo>
                    <a:pt x="2887979" y="160020"/>
                  </a:lnTo>
                  <a:lnTo>
                    <a:pt x="2833116" y="112775"/>
                  </a:lnTo>
                  <a:lnTo>
                    <a:pt x="2793492" y="86867"/>
                  </a:lnTo>
                  <a:lnTo>
                    <a:pt x="2729484" y="53339"/>
                  </a:lnTo>
                  <a:lnTo>
                    <a:pt x="2683763" y="36575"/>
                  </a:lnTo>
                  <a:lnTo>
                    <a:pt x="2634995" y="24383"/>
                  </a:lnTo>
                  <a:lnTo>
                    <a:pt x="2586228" y="16763"/>
                  </a:lnTo>
                  <a:lnTo>
                    <a:pt x="2535936" y="13716"/>
                  </a:lnTo>
                  <a:lnTo>
                    <a:pt x="2650236" y="13716"/>
                  </a:lnTo>
                  <a:lnTo>
                    <a:pt x="2711195" y="32004"/>
                  </a:lnTo>
                  <a:lnTo>
                    <a:pt x="2756916" y="50291"/>
                  </a:lnTo>
                  <a:lnTo>
                    <a:pt x="2801112" y="74675"/>
                  </a:lnTo>
                  <a:lnTo>
                    <a:pt x="2840736" y="102108"/>
                  </a:lnTo>
                  <a:lnTo>
                    <a:pt x="2878836" y="132587"/>
                  </a:lnTo>
                  <a:lnTo>
                    <a:pt x="2913887" y="167639"/>
                  </a:lnTo>
                  <a:lnTo>
                    <a:pt x="2945892" y="205739"/>
                  </a:lnTo>
                  <a:lnTo>
                    <a:pt x="2973324" y="246887"/>
                  </a:lnTo>
                  <a:lnTo>
                    <a:pt x="2996184" y="289560"/>
                  </a:lnTo>
                  <a:lnTo>
                    <a:pt x="3015995" y="336804"/>
                  </a:lnTo>
                  <a:lnTo>
                    <a:pt x="3031236" y="384047"/>
                  </a:lnTo>
                  <a:lnTo>
                    <a:pt x="3041904" y="434339"/>
                  </a:lnTo>
                  <a:lnTo>
                    <a:pt x="3046476" y="486155"/>
                  </a:lnTo>
                  <a:lnTo>
                    <a:pt x="3046476" y="2558796"/>
                  </a:lnTo>
                  <a:lnTo>
                    <a:pt x="3041904" y="2610612"/>
                  </a:lnTo>
                  <a:lnTo>
                    <a:pt x="3031236" y="2659380"/>
                  </a:lnTo>
                  <a:lnTo>
                    <a:pt x="3015995" y="2708148"/>
                  </a:lnTo>
                  <a:lnTo>
                    <a:pt x="2985516" y="2776727"/>
                  </a:lnTo>
                  <a:lnTo>
                    <a:pt x="2945892" y="2837688"/>
                  </a:lnTo>
                  <a:lnTo>
                    <a:pt x="2897124" y="2894075"/>
                  </a:lnTo>
                  <a:lnTo>
                    <a:pt x="2860548" y="2927604"/>
                  </a:lnTo>
                  <a:lnTo>
                    <a:pt x="2820924" y="2956559"/>
                  </a:lnTo>
                  <a:lnTo>
                    <a:pt x="2801112" y="2970275"/>
                  </a:lnTo>
                  <a:lnTo>
                    <a:pt x="2734056" y="3003804"/>
                  </a:lnTo>
                  <a:lnTo>
                    <a:pt x="2688336" y="3020568"/>
                  </a:lnTo>
                  <a:lnTo>
                    <a:pt x="2663952" y="3028188"/>
                  </a:lnTo>
                  <a:lnTo>
                    <a:pt x="2657476" y="3029711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816330" y="2427793"/>
            <a:ext cx="1822450" cy="74485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indent="120014">
              <a:lnSpc>
                <a:spcPct val="152300"/>
              </a:lnSpc>
              <a:spcBef>
                <a:spcPts val="90"/>
              </a:spcBef>
            </a:pPr>
            <a:r>
              <a:rPr sz="1550" b="1" spc="55" dirty="0">
                <a:latin typeface="Tahoma"/>
                <a:cs typeface="Tahoma"/>
              </a:rPr>
              <a:t>V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25" dirty="0">
                <a:latin typeface="Tahoma"/>
                <a:cs typeface="Tahoma"/>
              </a:rPr>
              <a:t>N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40" dirty="0">
                <a:latin typeface="Tahoma"/>
                <a:cs typeface="Tahoma"/>
              </a:rPr>
              <a:t>M</a:t>
            </a:r>
            <a:r>
              <a:rPr sz="1550" b="1" spc="-114" dirty="0">
                <a:latin typeface="Tahoma"/>
                <a:cs typeface="Tahoma"/>
              </a:rPr>
              <a:t>E</a:t>
            </a:r>
            <a:r>
              <a:rPr sz="1550" b="1" spc="-25" dirty="0">
                <a:latin typeface="Tahoma"/>
                <a:cs typeface="Tahoma"/>
              </a:rPr>
              <a:t>N</a:t>
            </a:r>
            <a:r>
              <a:rPr sz="1550" b="1" spc="-285" dirty="0">
                <a:latin typeface="Tahoma"/>
                <a:cs typeface="Tahoma"/>
              </a:rPr>
              <a:t>T</a:t>
            </a:r>
            <a:r>
              <a:rPr sz="1550" b="1" spc="114" dirty="0">
                <a:latin typeface="Tahoma"/>
                <a:cs typeface="Tahoma"/>
              </a:rPr>
              <a:t>O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60" dirty="0">
                <a:latin typeface="Tahoma"/>
                <a:cs typeface="Tahoma"/>
              </a:rPr>
              <a:t> </a:t>
            </a:r>
            <a:r>
              <a:rPr sz="1550" b="1" spc="-85" dirty="0">
                <a:latin typeface="Tahoma"/>
                <a:cs typeface="Tahoma"/>
              </a:rPr>
              <a:t>E  </a:t>
            </a:r>
            <a:r>
              <a:rPr sz="1550" b="1" spc="-20" dirty="0">
                <a:latin typeface="Tahoma"/>
                <a:cs typeface="Tahoma"/>
              </a:rPr>
              <a:t>VANTAGENS</a:t>
            </a:r>
            <a:r>
              <a:rPr sz="1550" b="1" spc="-95" dirty="0">
                <a:latin typeface="Tahoma"/>
                <a:cs typeface="Tahoma"/>
              </a:rPr>
              <a:t> </a:t>
            </a:r>
            <a:r>
              <a:rPr sz="1550" b="1" spc="-100" dirty="0">
                <a:latin typeface="Tahoma"/>
                <a:cs typeface="Tahoma"/>
              </a:rPr>
              <a:t>FIXAS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27747" y="3509953"/>
            <a:ext cx="2713216" cy="744855"/>
          </a:xfrm>
          <a:prstGeom prst="rect">
            <a:avLst/>
          </a:prstGeom>
        </p:spPr>
        <p:txBody>
          <a:bodyPr vert="horz" wrap="square" lIns="0" tIns="135255" rIns="0" bIns="0" rtlCol="0">
            <a:spAutoFit/>
          </a:bodyPr>
          <a:lstStyle/>
          <a:p>
            <a:pPr marL="262255" indent="-250190">
              <a:lnSpc>
                <a:spcPct val="100000"/>
              </a:lnSpc>
              <a:spcBef>
                <a:spcPts val="1065"/>
              </a:spcBef>
              <a:buFont typeface="Wingdings"/>
              <a:buChar char=""/>
              <a:tabLst>
                <a:tab pos="262890" algn="l"/>
              </a:tabLst>
            </a:pPr>
            <a:r>
              <a:rPr sz="1550" spc="-275" dirty="0" smtClean="0">
                <a:latin typeface="Verdana"/>
                <a:cs typeface="Verdana"/>
              </a:rPr>
              <a:t>S</a:t>
            </a:r>
            <a:r>
              <a:rPr sz="1550" spc="-125" dirty="0" smtClean="0">
                <a:latin typeface="Verdana"/>
                <a:cs typeface="Verdana"/>
              </a:rPr>
              <a:t>U</a:t>
            </a:r>
            <a:r>
              <a:rPr sz="1550" spc="-150" dirty="0" smtClean="0">
                <a:latin typeface="Verdana"/>
                <a:cs typeface="Verdana"/>
              </a:rPr>
              <a:t>B</a:t>
            </a:r>
            <a:r>
              <a:rPr sz="1550" spc="-275" dirty="0" smtClean="0">
                <a:latin typeface="Verdana"/>
                <a:cs typeface="Verdana"/>
              </a:rPr>
              <a:t>SÍ</a:t>
            </a:r>
            <a:r>
              <a:rPr sz="1550" spc="-30" dirty="0" smtClean="0">
                <a:latin typeface="Verdana"/>
                <a:cs typeface="Verdana"/>
              </a:rPr>
              <a:t>D</a:t>
            </a:r>
            <a:r>
              <a:rPr sz="1550" spc="-275" dirty="0" smtClean="0">
                <a:latin typeface="Verdana"/>
                <a:cs typeface="Verdana"/>
              </a:rPr>
              <a:t>I</a:t>
            </a:r>
            <a:r>
              <a:rPr sz="1550" spc="140" dirty="0" smtClean="0">
                <a:latin typeface="Verdana"/>
                <a:cs typeface="Verdana"/>
              </a:rPr>
              <a:t>O</a:t>
            </a:r>
            <a:r>
              <a:rPr lang="pt-BR" sz="1550" spc="140" dirty="0" smtClean="0">
                <a:latin typeface="Verdana"/>
                <a:cs typeface="Verdana"/>
              </a:rPr>
              <a:t>S</a:t>
            </a:r>
            <a:r>
              <a:rPr sz="1550" spc="-130" dirty="0" smtClean="0">
                <a:latin typeface="Verdana"/>
                <a:cs typeface="Verdana"/>
              </a:rPr>
              <a:t> </a:t>
            </a:r>
            <a:r>
              <a:rPr sz="1550" spc="45" dirty="0">
                <a:latin typeface="Verdana"/>
                <a:cs typeface="Verdana"/>
              </a:rPr>
              <a:t>V</a:t>
            </a:r>
            <a:r>
              <a:rPr sz="1550" spc="-130" dirty="0">
                <a:latin typeface="Verdana"/>
                <a:cs typeface="Verdana"/>
              </a:rPr>
              <a:t>E</a:t>
            </a:r>
            <a:r>
              <a:rPr sz="1550" spc="-135" dirty="0">
                <a:latin typeface="Verdana"/>
                <a:cs typeface="Verdana"/>
              </a:rPr>
              <a:t>R</a:t>
            </a:r>
            <a:r>
              <a:rPr sz="1550" spc="-130" dirty="0">
                <a:latin typeface="Verdana"/>
                <a:cs typeface="Verdana"/>
              </a:rPr>
              <a:t>E</a:t>
            </a:r>
            <a:r>
              <a:rPr sz="1550" spc="125" dirty="0">
                <a:latin typeface="Verdana"/>
                <a:cs typeface="Verdana"/>
              </a:rPr>
              <a:t>A</a:t>
            </a:r>
            <a:r>
              <a:rPr sz="1550" spc="-45" dirty="0">
                <a:latin typeface="Verdana"/>
                <a:cs typeface="Verdana"/>
              </a:rPr>
              <a:t>D</a:t>
            </a:r>
            <a:r>
              <a:rPr sz="1550" spc="155" dirty="0">
                <a:latin typeface="Verdana"/>
                <a:cs typeface="Verdana"/>
              </a:rPr>
              <a:t>O</a:t>
            </a:r>
            <a:r>
              <a:rPr sz="1550" spc="-135" dirty="0">
                <a:latin typeface="Verdana"/>
                <a:cs typeface="Verdana"/>
              </a:rPr>
              <a:t>R</a:t>
            </a:r>
            <a:r>
              <a:rPr sz="1550" spc="-145" dirty="0">
                <a:latin typeface="Verdana"/>
                <a:cs typeface="Verdana"/>
              </a:rPr>
              <a:t>E</a:t>
            </a:r>
            <a:r>
              <a:rPr sz="1550" spc="-275" dirty="0">
                <a:latin typeface="Verdana"/>
                <a:cs typeface="Verdana"/>
              </a:rPr>
              <a:t>S</a:t>
            </a:r>
            <a:endParaRPr sz="1550" dirty="0">
              <a:latin typeface="Verdana"/>
              <a:cs typeface="Verdana"/>
            </a:endParaRPr>
          </a:p>
          <a:p>
            <a:pPr marL="262255" indent="-250190">
              <a:lnSpc>
                <a:spcPct val="100000"/>
              </a:lnSpc>
              <a:spcBef>
                <a:spcPts val="969"/>
              </a:spcBef>
              <a:buFont typeface="Wingdings"/>
              <a:buChar char=""/>
              <a:tabLst>
                <a:tab pos="262890" algn="l"/>
              </a:tabLst>
            </a:pPr>
            <a:r>
              <a:rPr lang="pt-BR" sz="1550" spc="-150" dirty="0" smtClean="0">
                <a:latin typeface="Verdana"/>
                <a:cs typeface="Verdana"/>
              </a:rPr>
              <a:t>SALÁRIO </a:t>
            </a:r>
            <a:r>
              <a:rPr sz="1550" spc="-150" dirty="0" smtClean="0">
                <a:latin typeface="Verdana"/>
                <a:cs typeface="Verdana"/>
              </a:rPr>
              <a:t> </a:t>
            </a:r>
            <a:r>
              <a:rPr lang="pt-BR" sz="1550" spc="-275" dirty="0" smtClean="0">
                <a:latin typeface="Verdana"/>
                <a:cs typeface="Verdana"/>
              </a:rPr>
              <a:t>SERVIDORES</a:t>
            </a:r>
            <a:endParaRPr sz="15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27747" y="4710122"/>
            <a:ext cx="2494607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100" dirty="0">
                <a:latin typeface="Tahoma"/>
                <a:cs typeface="Tahoma"/>
              </a:rPr>
              <a:t>$</a:t>
            </a:r>
            <a:r>
              <a:rPr sz="1550" b="1" dirty="0">
                <a:latin typeface="Tahoma"/>
                <a:cs typeface="Tahoma"/>
              </a:rPr>
              <a:t> </a:t>
            </a:r>
            <a:r>
              <a:rPr sz="1550" b="1" spc="-25" dirty="0">
                <a:latin typeface="Tahoma"/>
                <a:cs typeface="Tahoma"/>
              </a:rPr>
              <a:t> </a:t>
            </a:r>
            <a:r>
              <a:rPr lang="pt-BR" sz="1550" b="1" spc="-105" dirty="0" smtClean="0">
                <a:latin typeface="Tahoma"/>
                <a:cs typeface="Tahoma"/>
              </a:rPr>
              <a:t>261.190,60 </a:t>
            </a:r>
            <a:r>
              <a:rPr sz="1550" b="1" spc="-320" dirty="0" smtClean="0">
                <a:latin typeface="Tahoma"/>
                <a:cs typeface="Tahoma"/>
              </a:rPr>
              <a:t>=</a:t>
            </a:r>
            <a:r>
              <a:rPr sz="1550" b="1" spc="-30" dirty="0" smtClean="0">
                <a:latin typeface="Tahoma"/>
                <a:cs typeface="Tahoma"/>
              </a:rPr>
              <a:t> </a:t>
            </a:r>
            <a:r>
              <a:rPr lang="pt-BR" sz="1550" b="1" spc="-30" dirty="0" smtClean="0">
                <a:latin typeface="Tahoma"/>
                <a:cs typeface="Tahoma"/>
              </a:rPr>
              <a:t> </a:t>
            </a:r>
            <a:r>
              <a:rPr sz="1550" b="1" spc="-125" dirty="0" smtClean="0">
                <a:latin typeface="Tahoma"/>
                <a:cs typeface="Tahoma"/>
              </a:rPr>
              <a:t>(</a:t>
            </a:r>
            <a:r>
              <a:rPr sz="1550" b="1" spc="-85" dirty="0" smtClean="0">
                <a:latin typeface="Tahoma"/>
                <a:cs typeface="Tahoma"/>
              </a:rPr>
              <a:t>4</a:t>
            </a:r>
            <a:r>
              <a:rPr lang="pt-BR" sz="1550" b="1" spc="-105" dirty="0" smtClean="0">
                <a:latin typeface="Tahoma"/>
                <a:cs typeface="Tahoma"/>
              </a:rPr>
              <a:t>6,92</a:t>
            </a:r>
            <a:r>
              <a:rPr sz="1550" b="1" spc="-500" dirty="0" smtClean="0">
                <a:latin typeface="Tahoma"/>
                <a:cs typeface="Tahoma"/>
              </a:rPr>
              <a:t>%</a:t>
            </a:r>
            <a:r>
              <a:rPr sz="1550" b="1" spc="-105" dirty="0" smtClean="0">
                <a:latin typeface="Tahoma"/>
                <a:cs typeface="Tahoma"/>
              </a:rPr>
              <a:t>)</a:t>
            </a:r>
            <a:endParaRPr sz="1550" dirty="0">
              <a:latin typeface="Tahoma"/>
              <a:cs typeface="Tahoma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3723132" y="2988564"/>
            <a:ext cx="3046730" cy="2929255"/>
            <a:chOff x="3723132" y="2988564"/>
            <a:chExt cx="3046730" cy="2929255"/>
          </a:xfrm>
        </p:grpSpPr>
        <p:sp>
          <p:nvSpPr>
            <p:cNvPr id="16" name="object 16"/>
            <p:cNvSpPr/>
            <p:nvPr/>
          </p:nvSpPr>
          <p:spPr>
            <a:xfrm>
              <a:off x="3730751" y="2994659"/>
              <a:ext cx="3032760" cy="2915920"/>
            </a:xfrm>
            <a:custGeom>
              <a:avLst/>
              <a:gdLst/>
              <a:ahLst/>
              <a:cxnLst/>
              <a:rect l="l" t="t" r="r" b="b"/>
              <a:pathLst>
                <a:path w="3032759" h="2915920">
                  <a:moveTo>
                    <a:pt x="2546603" y="2915411"/>
                  </a:moveTo>
                  <a:lnTo>
                    <a:pt x="486156" y="2915411"/>
                  </a:lnTo>
                  <a:lnTo>
                    <a:pt x="439378" y="2913183"/>
                  </a:lnTo>
                  <a:lnTo>
                    <a:pt x="393849" y="2906635"/>
                  </a:lnTo>
                  <a:lnTo>
                    <a:pt x="349774" y="2895972"/>
                  </a:lnTo>
                  <a:lnTo>
                    <a:pt x="307358" y="2881399"/>
                  </a:lnTo>
                  <a:lnTo>
                    <a:pt x="266804" y="2863120"/>
                  </a:lnTo>
                  <a:lnTo>
                    <a:pt x="228318" y="2841340"/>
                  </a:lnTo>
                  <a:lnTo>
                    <a:pt x="192105" y="2816264"/>
                  </a:lnTo>
                  <a:lnTo>
                    <a:pt x="158369" y="2788097"/>
                  </a:lnTo>
                  <a:lnTo>
                    <a:pt x="127314" y="2757042"/>
                  </a:lnTo>
                  <a:lnTo>
                    <a:pt x="99147" y="2723306"/>
                  </a:lnTo>
                  <a:lnTo>
                    <a:pt x="74071" y="2687093"/>
                  </a:lnTo>
                  <a:lnTo>
                    <a:pt x="52291" y="2648607"/>
                  </a:lnTo>
                  <a:lnTo>
                    <a:pt x="34012" y="2608053"/>
                  </a:lnTo>
                  <a:lnTo>
                    <a:pt x="19439" y="2565637"/>
                  </a:lnTo>
                  <a:lnTo>
                    <a:pt x="8776" y="2521562"/>
                  </a:lnTo>
                  <a:lnTo>
                    <a:pt x="2228" y="2476033"/>
                  </a:lnTo>
                  <a:lnTo>
                    <a:pt x="0" y="2429256"/>
                  </a:lnTo>
                  <a:lnTo>
                    <a:pt x="0" y="486156"/>
                  </a:lnTo>
                  <a:lnTo>
                    <a:pt x="2228" y="439378"/>
                  </a:lnTo>
                  <a:lnTo>
                    <a:pt x="8776" y="393849"/>
                  </a:lnTo>
                  <a:lnTo>
                    <a:pt x="19439" y="349774"/>
                  </a:lnTo>
                  <a:lnTo>
                    <a:pt x="34012" y="307358"/>
                  </a:lnTo>
                  <a:lnTo>
                    <a:pt x="52291" y="266804"/>
                  </a:lnTo>
                  <a:lnTo>
                    <a:pt x="74071" y="228318"/>
                  </a:lnTo>
                  <a:lnTo>
                    <a:pt x="99147" y="192105"/>
                  </a:lnTo>
                  <a:lnTo>
                    <a:pt x="127314" y="158369"/>
                  </a:lnTo>
                  <a:lnTo>
                    <a:pt x="158369" y="127314"/>
                  </a:lnTo>
                  <a:lnTo>
                    <a:pt x="192105" y="99147"/>
                  </a:lnTo>
                  <a:lnTo>
                    <a:pt x="228318" y="74071"/>
                  </a:lnTo>
                  <a:lnTo>
                    <a:pt x="266804" y="52291"/>
                  </a:lnTo>
                  <a:lnTo>
                    <a:pt x="307358" y="34012"/>
                  </a:lnTo>
                  <a:lnTo>
                    <a:pt x="349774" y="19439"/>
                  </a:lnTo>
                  <a:lnTo>
                    <a:pt x="393849" y="8776"/>
                  </a:lnTo>
                  <a:lnTo>
                    <a:pt x="439378" y="2228"/>
                  </a:lnTo>
                  <a:lnTo>
                    <a:pt x="486156" y="0"/>
                  </a:lnTo>
                  <a:lnTo>
                    <a:pt x="2546603" y="0"/>
                  </a:lnTo>
                  <a:lnTo>
                    <a:pt x="2593381" y="2228"/>
                  </a:lnTo>
                  <a:lnTo>
                    <a:pt x="2638909" y="8776"/>
                  </a:lnTo>
                  <a:lnTo>
                    <a:pt x="2682984" y="19439"/>
                  </a:lnTo>
                  <a:lnTo>
                    <a:pt x="2725401" y="34012"/>
                  </a:lnTo>
                  <a:lnTo>
                    <a:pt x="2765955" y="52291"/>
                  </a:lnTo>
                  <a:lnTo>
                    <a:pt x="2804441" y="74071"/>
                  </a:lnTo>
                  <a:lnTo>
                    <a:pt x="2840654" y="99147"/>
                  </a:lnTo>
                  <a:lnTo>
                    <a:pt x="2874390" y="127314"/>
                  </a:lnTo>
                  <a:lnTo>
                    <a:pt x="2905444" y="158369"/>
                  </a:lnTo>
                  <a:lnTo>
                    <a:pt x="2933612" y="192105"/>
                  </a:lnTo>
                  <a:lnTo>
                    <a:pt x="2958688" y="228318"/>
                  </a:lnTo>
                  <a:lnTo>
                    <a:pt x="2980468" y="266804"/>
                  </a:lnTo>
                  <a:lnTo>
                    <a:pt x="2998747" y="307358"/>
                  </a:lnTo>
                  <a:lnTo>
                    <a:pt x="3013320" y="349774"/>
                  </a:lnTo>
                  <a:lnTo>
                    <a:pt x="3023983" y="393849"/>
                  </a:lnTo>
                  <a:lnTo>
                    <a:pt x="3030531" y="439378"/>
                  </a:lnTo>
                  <a:lnTo>
                    <a:pt x="3032759" y="486156"/>
                  </a:lnTo>
                  <a:lnTo>
                    <a:pt x="3032759" y="2429256"/>
                  </a:lnTo>
                  <a:lnTo>
                    <a:pt x="3030531" y="2476033"/>
                  </a:lnTo>
                  <a:lnTo>
                    <a:pt x="3023983" y="2521562"/>
                  </a:lnTo>
                  <a:lnTo>
                    <a:pt x="3013320" y="2565637"/>
                  </a:lnTo>
                  <a:lnTo>
                    <a:pt x="2998747" y="2608053"/>
                  </a:lnTo>
                  <a:lnTo>
                    <a:pt x="2980468" y="2648607"/>
                  </a:lnTo>
                  <a:lnTo>
                    <a:pt x="2958688" y="2687093"/>
                  </a:lnTo>
                  <a:lnTo>
                    <a:pt x="2933612" y="2723306"/>
                  </a:lnTo>
                  <a:lnTo>
                    <a:pt x="2905444" y="2757042"/>
                  </a:lnTo>
                  <a:lnTo>
                    <a:pt x="2874390" y="2788097"/>
                  </a:lnTo>
                  <a:lnTo>
                    <a:pt x="2840654" y="2816264"/>
                  </a:lnTo>
                  <a:lnTo>
                    <a:pt x="2804441" y="2841340"/>
                  </a:lnTo>
                  <a:lnTo>
                    <a:pt x="2765955" y="2863120"/>
                  </a:lnTo>
                  <a:lnTo>
                    <a:pt x="2725401" y="2881399"/>
                  </a:lnTo>
                  <a:lnTo>
                    <a:pt x="2682984" y="2895972"/>
                  </a:lnTo>
                  <a:lnTo>
                    <a:pt x="2638909" y="2906635"/>
                  </a:lnTo>
                  <a:lnTo>
                    <a:pt x="2593381" y="2913183"/>
                  </a:lnTo>
                  <a:lnTo>
                    <a:pt x="2546603" y="2915411"/>
                  </a:lnTo>
                  <a:close/>
                </a:path>
              </a:pathLst>
            </a:custGeom>
            <a:solidFill>
              <a:srgbClr val="91C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723132" y="2988564"/>
              <a:ext cx="3046730" cy="2929255"/>
            </a:xfrm>
            <a:custGeom>
              <a:avLst/>
              <a:gdLst/>
              <a:ahLst/>
              <a:cxnLst/>
              <a:rect l="l" t="t" r="r" b="b"/>
              <a:pathLst>
                <a:path w="3046729" h="2929254">
                  <a:moveTo>
                    <a:pt x="2554223" y="2929128"/>
                  </a:moveTo>
                  <a:lnTo>
                    <a:pt x="493775" y="2929128"/>
                  </a:lnTo>
                  <a:lnTo>
                    <a:pt x="443483" y="2926080"/>
                  </a:lnTo>
                  <a:lnTo>
                    <a:pt x="394716" y="2918459"/>
                  </a:lnTo>
                  <a:lnTo>
                    <a:pt x="347471" y="2906268"/>
                  </a:lnTo>
                  <a:lnTo>
                    <a:pt x="301751" y="2889503"/>
                  </a:lnTo>
                  <a:lnTo>
                    <a:pt x="259079" y="2869691"/>
                  </a:lnTo>
                  <a:lnTo>
                    <a:pt x="198119" y="2830068"/>
                  </a:lnTo>
                  <a:lnTo>
                    <a:pt x="161543" y="2801112"/>
                  </a:lnTo>
                  <a:lnTo>
                    <a:pt x="128016" y="2767584"/>
                  </a:lnTo>
                  <a:lnTo>
                    <a:pt x="99059" y="2731007"/>
                  </a:lnTo>
                  <a:lnTo>
                    <a:pt x="71627" y="2691384"/>
                  </a:lnTo>
                  <a:lnTo>
                    <a:pt x="48767" y="2650235"/>
                  </a:lnTo>
                  <a:lnTo>
                    <a:pt x="30479" y="2604516"/>
                  </a:lnTo>
                  <a:lnTo>
                    <a:pt x="16764" y="2558796"/>
                  </a:lnTo>
                  <a:lnTo>
                    <a:pt x="6095" y="2511551"/>
                  </a:lnTo>
                  <a:lnTo>
                    <a:pt x="1524" y="2461259"/>
                  </a:lnTo>
                  <a:lnTo>
                    <a:pt x="0" y="2435351"/>
                  </a:lnTo>
                  <a:lnTo>
                    <a:pt x="0" y="492251"/>
                  </a:lnTo>
                  <a:lnTo>
                    <a:pt x="3048" y="441959"/>
                  </a:lnTo>
                  <a:lnTo>
                    <a:pt x="10667" y="393192"/>
                  </a:lnTo>
                  <a:lnTo>
                    <a:pt x="22859" y="345947"/>
                  </a:lnTo>
                  <a:lnTo>
                    <a:pt x="39624" y="300227"/>
                  </a:lnTo>
                  <a:lnTo>
                    <a:pt x="59435" y="257555"/>
                  </a:lnTo>
                  <a:lnTo>
                    <a:pt x="99059" y="196595"/>
                  </a:lnTo>
                  <a:lnTo>
                    <a:pt x="144779" y="143255"/>
                  </a:lnTo>
                  <a:lnTo>
                    <a:pt x="179832" y="111251"/>
                  </a:lnTo>
                  <a:lnTo>
                    <a:pt x="237743" y="70103"/>
                  </a:lnTo>
                  <a:lnTo>
                    <a:pt x="259079" y="59435"/>
                  </a:lnTo>
                  <a:lnTo>
                    <a:pt x="278891" y="47243"/>
                  </a:lnTo>
                  <a:lnTo>
                    <a:pt x="324611" y="28955"/>
                  </a:lnTo>
                  <a:lnTo>
                    <a:pt x="370332" y="15239"/>
                  </a:lnTo>
                  <a:lnTo>
                    <a:pt x="417575" y="4571"/>
                  </a:lnTo>
                  <a:lnTo>
                    <a:pt x="467867" y="0"/>
                  </a:lnTo>
                  <a:lnTo>
                    <a:pt x="2580132" y="0"/>
                  </a:lnTo>
                  <a:lnTo>
                    <a:pt x="2604516" y="1524"/>
                  </a:lnTo>
                  <a:lnTo>
                    <a:pt x="2628900" y="4571"/>
                  </a:lnTo>
                  <a:lnTo>
                    <a:pt x="2653284" y="9143"/>
                  </a:lnTo>
                  <a:lnTo>
                    <a:pt x="2671572" y="13716"/>
                  </a:lnTo>
                  <a:lnTo>
                    <a:pt x="469392" y="13716"/>
                  </a:lnTo>
                  <a:lnTo>
                    <a:pt x="445008" y="15239"/>
                  </a:lnTo>
                  <a:lnTo>
                    <a:pt x="397764" y="22859"/>
                  </a:lnTo>
                  <a:lnTo>
                    <a:pt x="350519" y="35051"/>
                  </a:lnTo>
                  <a:lnTo>
                    <a:pt x="307848" y="50291"/>
                  </a:lnTo>
                  <a:lnTo>
                    <a:pt x="265175" y="71627"/>
                  </a:lnTo>
                  <a:lnTo>
                    <a:pt x="225551" y="94487"/>
                  </a:lnTo>
                  <a:lnTo>
                    <a:pt x="188975" y="121919"/>
                  </a:lnTo>
                  <a:lnTo>
                    <a:pt x="155448" y="153924"/>
                  </a:lnTo>
                  <a:lnTo>
                    <a:pt x="138683" y="169163"/>
                  </a:lnTo>
                  <a:lnTo>
                    <a:pt x="123443" y="187451"/>
                  </a:lnTo>
                  <a:lnTo>
                    <a:pt x="96011" y="224027"/>
                  </a:lnTo>
                  <a:lnTo>
                    <a:pt x="71627" y="263651"/>
                  </a:lnTo>
                  <a:lnTo>
                    <a:pt x="62483" y="284987"/>
                  </a:lnTo>
                  <a:lnTo>
                    <a:pt x="51816" y="304800"/>
                  </a:lnTo>
                  <a:lnTo>
                    <a:pt x="44195" y="327659"/>
                  </a:lnTo>
                  <a:lnTo>
                    <a:pt x="36575" y="348995"/>
                  </a:lnTo>
                  <a:lnTo>
                    <a:pt x="28956" y="371855"/>
                  </a:lnTo>
                  <a:lnTo>
                    <a:pt x="24383" y="396239"/>
                  </a:lnTo>
                  <a:lnTo>
                    <a:pt x="19811" y="419100"/>
                  </a:lnTo>
                  <a:lnTo>
                    <a:pt x="16764" y="443483"/>
                  </a:lnTo>
                  <a:lnTo>
                    <a:pt x="13716" y="492251"/>
                  </a:lnTo>
                  <a:lnTo>
                    <a:pt x="13716" y="2435351"/>
                  </a:lnTo>
                  <a:lnTo>
                    <a:pt x="16764" y="2484119"/>
                  </a:lnTo>
                  <a:lnTo>
                    <a:pt x="19811" y="2508503"/>
                  </a:lnTo>
                  <a:lnTo>
                    <a:pt x="24383" y="2531364"/>
                  </a:lnTo>
                  <a:lnTo>
                    <a:pt x="28956" y="2555748"/>
                  </a:lnTo>
                  <a:lnTo>
                    <a:pt x="51816" y="2621280"/>
                  </a:lnTo>
                  <a:lnTo>
                    <a:pt x="71627" y="2663952"/>
                  </a:lnTo>
                  <a:lnTo>
                    <a:pt x="96011" y="2703575"/>
                  </a:lnTo>
                  <a:lnTo>
                    <a:pt x="123443" y="2740152"/>
                  </a:lnTo>
                  <a:lnTo>
                    <a:pt x="153924" y="2773680"/>
                  </a:lnTo>
                  <a:lnTo>
                    <a:pt x="188975" y="2805684"/>
                  </a:lnTo>
                  <a:lnTo>
                    <a:pt x="225551" y="2833116"/>
                  </a:lnTo>
                  <a:lnTo>
                    <a:pt x="265175" y="2857500"/>
                  </a:lnTo>
                  <a:lnTo>
                    <a:pt x="284987" y="2866643"/>
                  </a:lnTo>
                  <a:lnTo>
                    <a:pt x="306324" y="2877312"/>
                  </a:lnTo>
                  <a:lnTo>
                    <a:pt x="329183" y="2884932"/>
                  </a:lnTo>
                  <a:lnTo>
                    <a:pt x="350519" y="2892552"/>
                  </a:lnTo>
                  <a:lnTo>
                    <a:pt x="373379" y="2900171"/>
                  </a:lnTo>
                  <a:lnTo>
                    <a:pt x="396240" y="2904743"/>
                  </a:lnTo>
                  <a:lnTo>
                    <a:pt x="420624" y="2909316"/>
                  </a:lnTo>
                  <a:lnTo>
                    <a:pt x="445008" y="2912364"/>
                  </a:lnTo>
                  <a:lnTo>
                    <a:pt x="493775" y="2915412"/>
                  </a:lnTo>
                  <a:lnTo>
                    <a:pt x="2665474" y="2915412"/>
                  </a:lnTo>
                  <a:lnTo>
                    <a:pt x="2653284" y="2918459"/>
                  </a:lnTo>
                  <a:lnTo>
                    <a:pt x="2628900" y="2923032"/>
                  </a:lnTo>
                  <a:lnTo>
                    <a:pt x="2604516" y="2926080"/>
                  </a:lnTo>
                  <a:lnTo>
                    <a:pt x="2554223" y="2929128"/>
                  </a:lnTo>
                  <a:close/>
                </a:path>
                <a:path w="3046729" h="2929254">
                  <a:moveTo>
                    <a:pt x="2665474" y="2915412"/>
                  </a:moveTo>
                  <a:lnTo>
                    <a:pt x="2554223" y="2915412"/>
                  </a:lnTo>
                  <a:lnTo>
                    <a:pt x="2602991" y="2912364"/>
                  </a:lnTo>
                  <a:lnTo>
                    <a:pt x="2627375" y="2909316"/>
                  </a:lnTo>
                  <a:lnTo>
                    <a:pt x="2673096" y="2900171"/>
                  </a:lnTo>
                  <a:lnTo>
                    <a:pt x="2718816" y="2884932"/>
                  </a:lnTo>
                  <a:lnTo>
                    <a:pt x="2761487" y="2868168"/>
                  </a:lnTo>
                  <a:lnTo>
                    <a:pt x="2822448" y="2833116"/>
                  </a:lnTo>
                  <a:lnTo>
                    <a:pt x="2859023" y="2805684"/>
                  </a:lnTo>
                  <a:lnTo>
                    <a:pt x="2892552" y="2775203"/>
                  </a:lnTo>
                  <a:lnTo>
                    <a:pt x="2923032" y="2740152"/>
                  </a:lnTo>
                  <a:lnTo>
                    <a:pt x="2938271" y="2721864"/>
                  </a:lnTo>
                  <a:lnTo>
                    <a:pt x="2964180" y="2683764"/>
                  </a:lnTo>
                  <a:lnTo>
                    <a:pt x="2985516" y="2644139"/>
                  </a:lnTo>
                  <a:lnTo>
                    <a:pt x="3003803" y="2599943"/>
                  </a:lnTo>
                  <a:lnTo>
                    <a:pt x="3011423" y="2578607"/>
                  </a:lnTo>
                  <a:lnTo>
                    <a:pt x="3023616" y="2532887"/>
                  </a:lnTo>
                  <a:lnTo>
                    <a:pt x="3028187" y="2508503"/>
                  </a:lnTo>
                  <a:lnTo>
                    <a:pt x="3031235" y="2484119"/>
                  </a:lnTo>
                  <a:lnTo>
                    <a:pt x="3032760" y="2461259"/>
                  </a:lnTo>
                  <a:lnTo>
                    <a:pt x="3032665" y="466343"/>
                  </a:lnTo>
                  <a:lnTo>
                    <a:pt x="3028187" y="419100"/>
                  </a:lnTo>
                  <a:lnTo>
                    <a:pt x="3011423" y="350519"/>
                  </a:lnTo>
                  <a:lnTo>
                    <a:pt x="2996184" y="306324"/>
                  </a:lnTo>
                  <a:lnTo>
                    <a:pt x="2974848" y="263651"/>
                  </a:lnTo>
                  <a:lnTo>
                    <a:pt x="2951987" y="224027"/>
                  </a:lnTo>
                  <a:lnTo>
                    <a:pt x="2924555" y="187451"/>
                  </a:lnTo>
                  <a:lnTo>
                    <a:pt x="2875787" y="137159"/>
                  </a:lnTo>
                  <a:lnTo>
                    <a:pt x="2822448" y="94487"/>
                  </a:lnTo>
                  <a:lnTo>
                    <a:pt x="2782823" y="71627"/>
                  </a:lnTo>
                  <a:lnTo>
                    <a:pt x="2740152" y="50291"/>
                  </a:lnTo>
                  <a:lnTo>
                    <a:pt x="2697480" y="35051"/>
                  </a:lnTo>
                  <a:lnTo>
                    <a:pt x="2650235" y="22859"/>
                  </a:lnTo>
                  <a:lnTo>
                    <a:pt x="2602991" y="15239"/>
                  </a:lnTo>
                  <a:lnTo>
                    <a:pt x="2578607" y="13716"/>
                  </a:lnTo>
                  <a:lnTo>
                    <a:pt x="2671572" y="13716"/>
                  </a:lnTo>
                  <a:lnTo>
                    <a:pt x="2723387" y="28955"/>
                  </a:lnTo>
                  <a:lnTo>
                    <a:pt x="2767584" y="47243"/>
                  </a:lnTo>
                  <a:lnTo>
                    <a:pt x="2788919" y="59435"/>
                  </a:lnTo>
                  <a:lnTo>
                    <a:pt x="2810255" y="70103"/>
                  </a:lnTo>
                  <a:lnTo>
                    <a:pt x="2830068" y="83819"/>
                  </a:lnTo>
                  <a:lnTo>
                    <a:pt x="2848355" y="97535"/>
                  </a:lnTo>
                  <a:lnTo>
                    <a:pt x="2868168" y="111251"/>
                  </a:lnTo>
                  <a:lnTo>
                    <a:pt x="2903219" y="143255"/>
                  </a:lnTo>
                  <a:lnTo>
                    <a:pt x="2935223" y="178308"/>
                  </a:lnTo>
                  <a:lnTo>
                    <a:pt x="2976371" y="236219"/>
                  </a:lnTo>
                  <a:lnTo>
                    <a:pt x="3008375" y="300227"/>
                  </a:lnTo>
                  <a:lnTo>
                    <a:pt x="3025139" y="345947"/>
                  </a:lnTo>
                  <a:lnTo>
                    <a:pt x="3037332" y="393192"/>
                  </a:lnTo>
                  <a:lnTo>
                    <a:pt x="3044952" y="441959"/>
                  </a:lnTo>
                  <a:lnTo>
                    <a:pt x="3046475" y="466343"/>
                  </a:lnTo>
                  <a:lnTo>
                    <a:pt x="3046475" y="2461259"/>
                  </a:lnTo>
                  <a:lnTo>
                    <a:pt x="3041903" y="2510028"/>
                  </a:lnTo>
                  <a:lnTo>
                    <a:pt x="3031235" y="2558796"/>
                  </a:lnTo>
                  <a:lnTo>
                    <a:pt x="3017519" y="2604516"/>
                  </a:lnTo>
                  <a:lnTo>
                    <a:pt x="2999232" y="2648712"/>
                  </a:lnTo>
                  <a:lnTo>
                    <a:pt x="2987039" y="2670048"/>
                  </a:lnTo>
                  <a:lnTo>
                    <a:pt x="2976371" y="2691384"/>
                  </a:lnTo>
                  <a:lnTo>
                    <a:pt x="2948939" y="2731007"/>
                  </a:lnTo>
                  <a:lnTo>
                    <a:pt x="2919984" y="2767584"/>
                  </a:lnTo>
                  <a:lnTo>
                    <a:pt x="2886455" y="2801112"/>
                  </a:lnTo>
                  <a:lnTo>
                    <a:pt x="2849880" y="2830068"/>
                  </a:lnTo>
                  <a:lnTo>
                    <a:pt x="2810255" y="2857500"/>
                  </a:lnTo>
                  <a:lnTo>
                    <a:pt x="2767584" y="2880359"/>
                  </a:lnTo>
                  <a:lnTo>
                    <a:pt x="2723387" y="2898648"/>
                  </a:lnTo>
                  <a:lnTo>
                    <a:pt x="2677668" y="2912364"/>
                  </a:lnTo>
                  <a:lnTo>
                    <a:pt x="2665474" y="2915412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/>
          <p:nvPr/>
        </p:nvSpPr>
        <p:spPr>
          <a:xfrm>
            <a:off x="4002990" y="3426991"/>
            <a:ext cx="248221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150" dirty="0">
                <a:latin typeface="Tahoma"/>
                <a:cs typeface="Tahoma"/>
              </a:rPr>
              <a:t>B</a:t>
            </a:r>
            <a:r>
              <a:rPr sz="1550" b="1" spc="-195" dirty="0">
                <a:latin typeface="Tahoma"/>
                <a:cs typeface="Tahoma"/>
              </a:rPr>
              <a:t>R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175" dirty="0">
                <a:latin typeface="Tahoma"/>
                <a:cs typeface="Tahoma"/>
              </a:rPr>
              <a:t>G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200" dirty="0">
                <a:latin typeface="Tahoma"/>
                <a:cs typeface="Tahoma"/>
              </a:rPr>
              <a:t>Ç</a:t>
            </a:r>
            <a:r>
              <a:rPr sz="1550" b="1" spc="114" dirty="0">
                <a:latin typeface="Tahoma"/>
                <a:cs typeface="Tahoma"/>
              </a:rPr>
              <a:t>Õ</a:t>
            </a:r>
            <a:r>
              <a:rPr sz="1550" b="1" spc="-114" dirty="0">
                <a:latin typeface="Tahoma"/>
                <a:cs typeface="Tahoma"/>
              </a:rPr>
              <a:t>E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60" dirty="0">
                <a:latin typeface="Tahoma"/>
                <a:cs typeface="Tahoma"/>
              </a:rPr>
              <a:t> </a:t>
            </a:r>
            <a:r>
              <a:rPr sz="1550" b="1" spc="-140" dirty="0">
                <a:latin typeface="Tahoma"/>
                <a:cs typeface="Tahoma"/>
              </a:rPr>
              <a:t>P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-285" dirty="0">
                <a:latin typeface="Tahoma"/>
                <a:cs typeface="Tahoma"/>
              </a:rPr>
              <a:t>T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10" dirty="0">
                <a:latin typeface="Tahoma"/>
                <a:cs typeface="Tahoma"/>
              </a:rPr>
              <a:t>N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-160" dirty="0">
                <a:latin typeface="Tahoma"/>
                <a:cs typeface="Tahoma"/>
              </a:rPr>
              <a:t>S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3939045" y="4027999"/>
            <a:ext cx="2611120" cy="74803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262255" marR="5080" indent="-250190">
              <a:lnSpc>
                <a:spcPct val="152900"/>
              </a:lnSpc>
              <a:spcBef>
                <a:spcPts val="90"/>
              </a:spcBef>
              <a:buFont typeface="Wingdings"/>
              <a:buChar char=""/>
              <a:tabLst>
                <a:tab pos="262890" algn="l"/>
              </a:tabLst>
            </a:pPr>
            <a:r>
              <a:rPr sz="1550" spc="-290" dirty="0">
                <a:latin typeface="Verdana"/>
                <a:cs typeface="Verdana"/>
              </a:rPr>
              <a:t>I</a:t>
            </a:r>
            <a:r>
              <a:rPr sz="1550" spc="25" dirty="0">
                <a:latin typeface="Verdana"/>
                <a:cs typeface="Verdana"/>
              </a:rPr>
              <a:t>N</a:t>
            </a:r>
            <a:r>
              <a:rPr sz="1550" spc="-290" dirty="0">
                <a:latin typeface="Verdana"/>
                <a:cs typeface="Verdana"/>
              </a:rPr>
              <a:t>S</a:t>
            </a:r>
            <a:r>
              <a:rPr sz="1550" spc="-275" dirty="0">
                <a:latin typeface="Verdana"/>
                <a:cs typeface="Verdana"/>
              </a:rPr>
              <a:t>S</a:t>
            </a:r>
            <a:r>
              <a:rPr sz="1550" spc="10" dirty="0">
                <a:latin typeface="Verdana"/>
                <a:cs typeface="Verdana"/>
              </a:rPr>
              <a:t> </a:t>
            </a:r>
            <a:r>
              <a:rPr sz="1550" spc="-195" dirty="0">
                <a:latin typeface="Verdana"/>
                <a:cs typeface="Verdana"/>
              </a:rPr>
              <a:t>–</a:t>
            </a:r>
            <a:r>
              <a:rPr sz="1550" spc="-10" dirty="0">
                <a:latin typeface="Verdana"/>
                <a:cs typeface="Verdana"/>
              </a:rPr>
              <a:t> </a:t>
            </a:r>
            <a:r>
              <a:rPr sz="1550" spc="-290" dirty="0">
                <a:latin typeface="Verdana"/>
                <a:cs typeface="Verdana"/>
              </a:rPr>
              <a:t>I</a:t>
            </a:r>
            <a:r>
              <a:rPr sz="1550" dirty="0">
                <a:latin typeface="Verdana"/>
                <a:cs typeface="Verdana"/>
              </a:rPr>
              <a:t>n</a:t>
            </a:r>
            <a:r>
              <a:rPr sz="1550" spc="-210" dirty="0">
                <a:latin typeface="Verdana"/>
                <a:cs typeface="Verdana"/>
              </a:rPr>
              <a:t>s</a:t>
            </a:r>
            <a:r>
              <a:rPr sz="1550" spc="-75" dirty="0">
                <a:latin typeface="Verdana"/>
                <a:cs typeface="Verdana"/>
              </a:rPr>
              <a:t>t</a:t>
            </a:r>
            <a:r>
              <a:rPr sz="1550" spc="-114" dirty="0">
                <a:latin typeface="Verdana"/>
                <a:cs typeface="Verdana"/>
              </a:rPr>
              <a:t>i</a:t>
            </a:r>
            <a:r>
              <a:rPr sz="1550" spc="-75" dirty="0">
                <a:latin typeface="Verdana"/>
                <a:cs typeface="Verdana"/>
              </a:rPr>
              <a:t>t</a:t>
            </a:r>
            <a:r>
              <a:rPr sz="1550" spc="-35" dirty="0">
                <a:latin typeface="Verdana"/>
                <a:cs typeface="Verdana"/>
              </a:rPr>
              <a:t>u</a:t>
            </a:r>
            <a:r>
              <a:rPr sz="1550" spc="-90" dirty="0">
                <a:latin typeface="Verdana"/>
                <a:cs typeface="Verdana"/>
              </a:rPr>
              <a:t>t</a:t>
            </a:r>
            <a:r>
              <a:rPr sz="1550" spc="95" dirty="0">
                <a:latin typeface="Verdana"/>
                <a:cs typeface="Verdana"/>
              </a:rPr>
              <a:t>o</a:t>
            </a:r>
            <a:r>
              <a:rPr sz="1550" spc="15" dirty="0">
                <a:latin typeface="Verdana"/>
                <a:cs typeface="Verdana"/>
              </a:rPr>
              <a:t> </a:t>
            </a:r>
            <a:r>
              <a:rPr sz="1550" spc="10" dirty="0">
                <a:latin typeface="Verdana"/>
                <a:cs typeface="Verdana"/>
              </a:rPr>
              <a:t>N</a:t>
            </a:r>
            <a:r>
              <a:rPr sz="1550" spc="160" dirty="0">
                <a:latin typeface="Verdana"/>
                <a:cs typeface="Verdana"/>
              </a:rPr>
              <a:t>a</a:t>
            </a:r>
            <a:r>
              <a:rPr sz="1550" spc="200" dirty="0">
                <a:latin typeface="Verdana"/>
                <a:cs typeface="Verdana"/>
              </a:rPr>
              <a:t>c</a:t>
            </a:r>
            <a:r>
              <a:rPr sz="1550" spc="-114" dirty="0">
                <a:latin typeface="Verdana"/>
                <a:cs typeface="Verdana"/>
              </a:rPr>
              <a:t>i</a:t>
            </a:r>
            <a:r>
              <a:rPr sz="1550" spc="85" dirty="0">
                <a:latin typeface="Verdana"/>
                <a:cs typeface="Verdana"/>
              </a:rPr>
              <a:t>o</a:t>
            </a:r>
            <a:r>
              <a:rPr sz="1550" spc="-35" dirty="0">
                <a:latin typeface="Verdana"/>
                <a:cs typeface="Verdana"/>
              </a:rPr>
              <a:t>n</a:t>
            </a:r>
            <a:r>
              <a:rPr sz="1550" spc="145" dirty="0">
                <a:latin typeface="Verdana"/>
                <a:cs typeface="Verdana"/>
              </a:rPr>
              <a:t>a</a:t>
            </a:r>
            <a:r>
              <a:rPr sz="1550" spc="-130" dirty="0">
                <a:latin typeface="Verdana"/>
                <a:cs typeface="Verdana"/>
              </a:rPr>
              <a:t>l  </a:t>
            </a:r>
            <a:r>
              <a:rPr sz="1550" spc="105" dirty="0">
                <a:latin typeface="Verdana"/>
                <a:cs typeface="Verdana"/>
              </a:rPr>
              <a:t>de</a:t>
            </a:r>
            <a:r>
              <a:rPr sz="1550" spc="-105" dirty="0">
                <a:latin typeface="Verdana"/>
                <a:cs typeface="Verdana"/>
              </a:rPr>
              <a:t> </a:t>
            </a:r>
            <a:r>
              <a:rPr sz="1550" spc="-275" dirty="0">
                <a:latin typeface="Verdana"/>
                <a:cs typeface="Verdana"/>
              </a:rPr>
              <a:t>S</a:t>
            </a:r>
            <a:r>
              <a:rPr sz="1550" spc="120" dirty="0">
                <a:latin typeface="Verdana"/>
                <a:cs typeface="Verdana"/>
              </a:rPr>
              <a:t>e</a:t>
            </a:r>
            <a:r>
              <a:rPr sz="1550" spc="95" dirty="0">
                <a:latin typeface="Verdana"/>
                <a:cs typeface="Verdana"/>
              </a:rPr>
              <a:t>g</a:t>
            </a:r>
            <a:r>
              <a:rPr sz="1550" spc="-20" dirty="0">
                <a:latin typeface="Verdana"/>
                <a:cs typeface="Verdana"/>
              </a:rPr>
              <a:t>u</a:t>
            </a:r>
            <a:r>
              <a:rPr sz="1550" spc="-190" dirty="0">
                <a:latin typeface="Verdana"/>
                <a:cs typeface="Verdana"/>
              </a:rPr>
              <a:t>r</a:t>
            </a:r>
            <a:r>
              <a:rPr sz="1550" spc="95" dirty="0">
                <a:latin typeface="Verdana"/>
                <a:cs typeface="Verdana"/>
              </a:rPr>
              <a:t>o</a:t>
            </a:r>
            <a:r>
              <a:rPr sz="1550" spc="-125" dirty="0">
                <a:latin typeface="Verdana"/>
                <a:cs typeface="Verdana"/>
              </a:rPr>
              <a:t> </a:t>
            </a:r>
            <a:r>
              <a:rPr sz="1550" spc="-275" dirty="0">
                <a:latin typeface="Verdana"/>
                <a:cs typeface="Verdana"/>
              </a:rPr>
              <a:t>S</a:t>
            </a:r>
            <a:r>
              <a:rPr sz="1550" spc="85" dirty="0">
                <a:latin typeface="Verdana"/>
                <a:cs typeface="Verdana"/>
              </a:rPr>
              <a:t>o</a:t>
            </a:r>
            <a:r>
              <a:rPr sz="1550" spc="200" dirty="0">
                <a:latin typeface="Verdana"/>
                <a:cs typeface="Verdana"/>
              </a:rPr>
              <a:t>c</a:t>
            </a:r>
            <a:r>
              <a:rPr sz="1550" spc="-95" dirty="0">
                <a:latin typeface="Verdana"/>
                <a:cs typeface="Verdana"/>
              </a:rPr>
              <a:t>i</a:t>
            </a:r>
            <a:r>
              <a:rPr sz="1550" spc="145" dirty="0">
                <a:latin typeface="Verdana"/>
                <a:cs typeface="Verdana"/>
              </a:rPr>
              <a:t>a</a:t>
            </a:r>
            <a:r>
              <a:rPr sz="1550" spc="-110" dirty="0">
                <a:latin typeface="Verdana"/>
                <a:cs typeface="Verdana"/>
              </a:rPr>
              <a:t>l</a:t>
            </a:r>
            <a:endParaRPr sz="1550">
              <a:latin typeface="Verdana"/>
              <a:cs typeface="Verdana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4106619" y="5229838"/>
            <a:ext cx="2276475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100" dirty="0">
                <a:latin typeface="Tahoma"/>
                <a:cs typeface="Tahoma"/>
              </a:rPr>
              <a:t>$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lang="pt-BR" sz="1550" b="1" spc="-105" dirty="0" smtClean="0">
                <a:latin typeface="Tahoma"/>
                <a:cs typeface="Tahoma"/>
              </a:rPr>
              <a:t>60.555,45</a:t>
            </a:r>
            <a:r>
              <a:rPr sz="1550" b="1" spc="-30" dirty="0" smtClean="0">
                <a:latin typeface="Tahoma"/>
                <a:cs typeface="Tahoma"/>
              </a:rPr>
              <a:t> </a:t>
            </a:r>
            <a:r>
              <a:rPr sz="1550" b="1" spc="-320" dirty="0">
                <a:latin typeface="Tahoma"/>
                <a:cs typeface="Tahoma"/>
              </a:rPr>
              <a:t>=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sz="1550" b="1" spc="-125" dirty="0">
                <a:latin typeface="Tahoma"/>
                <a:cs typeface="Tahoma"/>
              </a:rPr>
              <a:t>(</a:t>
            </a:r>
            <a:r>
              <a:rPr sz="1550" b="1" spc="-105" dirty="0" smtClean="0">
                <a:latin typeface="Tahoma"/>
                <a:cs typeface="Tahoma"/>
              </a:rPr>
              <a:t>1</a:t>
            </a:r>
            <a:r>
              <a:rPr sz="1550" b="1" spc="-85" dirty="0" smtClean="0">
                <a:latin typeface="Tahoma"/>
                <a:cs typeface="Tahoma"/>
              </a:rPr>
              <a:t>0</a:t>
            </a:r>
            <a:r>
              <a:rPr sz="1550" b="1" spc="-45" dirty="0" smtClean="0">
                <a:latin typeface="Tahoma"/>
                <a:cs typeface="Tahoma"/>
              </a:rPr>
              <a:t>,</a:t>
            </a:r>
            <a:r>
              <a:rPr lang="pt-BR" sz="1550" b="1" spc="-105" dirty="0">
                <a:latin typeface="Tahoma"/>
                <a:cs typeface="Tahoma"/>
              </a:rPr>
              <a:t>8</a:t>
            </a:r>
            <a:r>
              <a:rPr sz="1550" b="1" spc="-105" dirty="0" smtClean="0">
                <a:latin typeface="Tahoma"/>
                <a:cs typeface="Tahoma"/>
              </a:rPr>
              <a:t>7</a:t>
            </a:r>
            <a:r>
              <a:rPr sz="1550" b="1" spc="-500" dirty="0">
                <a:latin typeface="Tahoma"/>
                <a:cs typeface="Tahoma"/>
              </a:rPr>
              <a:t>%</a:t>
            </a:r>
            <a:r>
              <a:rPr sz="1550" b="1" spc="-105" dirty="0">
                <a:latin typeface="Tahoma"/>
                <a:cs typeface="Tahoma"/>
              </a:rPr>
              <a:t>)</a:t>
            </a:r>
            <a:endParaRPr sz="1550" dirty="0">
              <a:latin typeface="Tahoma"/>
              <a:cs typeface="Tahoma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8090410" y="3951192"/>
            <a:ext cx="149415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105" dirty="0">
                <a:latin typeface="Tahoma"/>
                <a:cs typeface="Tahoma"/>
              </a:rPr>
              <a:t>D</a:t>
            </a:r>
            <a:r>
              <a:rPr sz="1750" b="1" spc="-360" dirty="0">
                <a:latin typeface="Tahoma"/>
                <a:cs typeface="Tahoma"/>
              </a:rPr>
              <a:t>I</a:t>
            </a:r>
            <a:r>
              <a:rPr sz="1750" b="1" spc="95" dirty="0">
                <a:latin typeface="Tahoma"/>
                <a:cs typeface="Tahoma"/>
              </a:rPr>
              <a:t>Á</a:t>
            </a:r>
            <a:r>
              <a:rPr sz="1750" b="1" spc="-260" dirty="0">
                <a:latin typeface="Tahoma"/>
                <a:cs typeface="Tahoma"/>
              </a:rPr>
              <a:t>R</a:t>
            </a:r>
            <a:r>
              <a:rPr sz="1750" b="1" spc="-360" dirty="0">
                <a:latin typeface="Tahoma"/>
                <a:cs typeface="Tahoma"/>
              </a:rPr>
              <a:t>I</a:t>
            </a:r>
            <a:r>
              <a:rPr sz="1750" b="1" spc="95" dirty="0">
                <a:latin typeface="Tahoma"/>
                <a:cs typeface="Tahoma"/>
              </a:rPr>
              <a:t>A</a:t>
            </a:r>
            <a:r>
              <a:rPr sz="1750" b="1" spc="-200" dirty="0">
                <a:latin typeface="Tahoma"/>
                <a:cs typeface="Tahoma"/>
              </a:rPr>
              <a:t>S</a:t>
            </a:r>
            <a:r>
              <a:rPr sz="1750" b="1" spc="-25" dirty="0">
                <a:latin typeface="Tahoma"/>
                <a:cs typeface="Tahoma"/>
              </a:rPr>
              <a:t> </a:t>
            </a:r>
            <a:r>
              <a:rPr sz="1750" b="1" spc="195" dirty="0">
                <a:latin typeface="Tahoma"/>
                <a:cs typeface="Tahoma"/>
              </a:rPr>
              <a:t>C</a:t>
            </a:r>
            <a:r>
              <a:rPr sz="1750" b="1" spc="-360" dirty="0">
                <a:latin typeface="Tahoma"/>
                <a:cs typeface="Tahoma"/>
              </a:rPr>
              <a:t>I</a:t>
            </a:r>
            <a:r>
              <a:rPr sz="1750" b="1" spc="40" dirty="0">
                <a:latin typeface="Tahoma"/>
                <a:cs typeface="Tahoma"/>
              </a:rPr>
              <a:t>V</a:t>
            </a:r>
            <a:r>
              <a:rPr sz="1750" b="1" spc="-360" dirty="0">
                <a:latin typeface="Tahoma"/>
                <a:cs typeface="Tahoma"/>
              </a:rPr>
              <a:t>I</a:t>
            </a:r>
            <a:r>
              <a:rPr sz="1750" b="1" spc="-235" dirty="0">
                <a:latin typeface="Tahoma"/>
                <a:cs typeface="Tahoma"/>
              </a:rPr>
              <a:t>L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7899874" y="4619094"/>
            <a:ext cx="1877060" cy="82740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62890" marR="5080" indent="-262890">
              <a:lnSpc>
                <a:spcPct val="150300"/>
              </a:lnSpc>
              <a:spcBef>
                <a:spcPts val="100"/>
              </a:spcBef>
              <a:buFont typeface="Wingdings"/>
              <a:buChar char=""/>
              <a:tabLst>
                <a:tab pos="262890" algn="l"/>
              </a:tabLst>
            </a:pPr>
            <a:r>
              <a:rPr sz="1750" spc="25" dirty="0">
                <a:latin typeface="Verdana"/>
                <a:cs typeface="Verdana"/>
              </a:rPr>
              <a:t>V</a:t>
            </a:r>
            <a:r>
              <a:rPr sz="1750" spc="-185" dirty="0">
                <a:latin typeface="Verdana"/>
                <a:cs typeface="Verdana"/>
              </a:rPr>
              <a:t>E</a:t>
            </a:r>
            <a:r>
              <a:rPr sz="1750" spc="-150" dirty="0">
                <a:latin typeface="Verdana"/>
                <a:cs typeface="Verdana"/>
              </a:rPr>
              <a:t>R</a:t>
            </a:r>
            <a:r>
              <a:rPr sz="1750" spc="-165" dirty="0">
                <a:latin typeface="Verdana"/>
                <a:cs typeface="Verdana"/>
              </a:rPr>
              <a:t>E</a:t>
            </a:r>
            <a:r>
              <a:rPr sz="1750" spc="130" dirty="0">
                <a:latin typeface="Verdana"/>
                <a:cs typeface="Verdana"/>
              </a:rPr>
              <a:t>A</a:t>
            </a:r>
            <a:r>
              <a:rPr sz="1750" spc="-55" dirty="0">
                <a:latin typeface="Verdana"/>
                <a:cs typeface="Verdana"/>
              </a:rPr>
              <a:t>D</a:t>
            </a:r>
            <a:r>
              <a:rPr sz="1750" spc="145" dirty="0">
                <a:latin typeface="Verdana"/>
                <a:cs typeface="Verdana"/>
              </a:rPr>
              <a:t>O</a:t>
            </a:r>
            <a:r>
              <a:rPr sz="1750" spc="-150" dirty="0">
                <a:latin typeface="Verdana"/>
                <a:cs typeface="Verdana"/>
              </a:rPr>
              <a:t>R</a:t>
            </a:r>
            <a:r>
              <a:rPr sz="1750" spc="-165" dirty="0">
                <a:latin typeface="Verdana"/>
                <a:cs typeface="Verdana"/>
              </a:rPr>
              <a:t>E</a:t>
            </a:r>
            <a:r>
              <a:rPr sz="1750" spc="-325" dirty="0">
                <a:latin typeface="Verdana"/>
                <a:cs typeface="Verdana"/>
              </a:rPr>
              <a:t>S</a:t>
            </a:r>
            <a:r>
              <a:rPr sz="1750" spc="-160" dirty="0">
                <a:latin typeface="Verdana"/>
                <a:cs typeface="Verdana"/>
              </a:rPr>
              <a:t> </a:t>
            </a:r>
            <a:r>
              <a:rPr sz="1750" spc="-120" dirty="0">
                <a:latin typeface="Verdana"/>
                <a:cs typeface="Verdana"/>
              </a:rPr>
              <a:t>E  </a:t>
            </a:r>
            <a:r>
              <a:rPr sz="1750" spc="-150" dirty="0">
                <a:latin typeface="Verdana"/>
                <a:cs typeface="Verdana"/>
              </a:rPr>
              <a:t>SERVIDORES</a:t>
            </a:r>
            <a:endParaRPr sz="1750" dirty="0">
              <a:latin typeface="Verdana"/>
              <a:cs typeface="Verdana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7605787" y="5955247"/>
            <a:ext cx="2464435" cy="2821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-260" dirty="0">
                <a:latin typeface="Tahoma"/>
                <a:cs typeface="Tahoma"/>
              </a:rPr>
              <a:t>R</a:t>
            </a:r>
            <a:r>
              <a:rPr sz="1750" b="1" spc="-135" dirty="0">
                <a:latin typeface="Tahoma"/>
                <a:cs typeface="Tahoma"/>
              </a:rPr>
              <a:t>$</a:t>
            </a:r>
            <a:r>
              <a:rPr sz="1750" b="1" spc="-25" dirty="0">
                <a:latin typeface="Tahoma"/>
                <a:cs typeface="Tahoma"/>
              </a:rPr>
              <a:t> </a:t>
            </a:r>
            <a:r>
              <a:rPr lang="pt-BR" sz="1750" b="1" spc="-120" dirty="0">
                <a:latin typeface="Tahoma"/>
                <a:cs typeface="Tahoma"/>
              </a:rPr>
              <a:t>4</a:t>
            </a:r>
            <a:r>
              <a:rPr sz="1750" b="1" spc="-140" dirty="0" smtClean="0">
                <a:latin typeface="Tahoma"/>
                <a:cs typeface="Tahoma"/>
              </a:rPr>
              <a:t>1</a:t>
            </a:r>
            <a:r>
              <a:rPr sz="1750" b="1" spc="-60" dirty="0" smtClean="0">
                <a:latin typeface="Tahoma"/>
                <a:cs typeface="Tahoma"/>
              </a:rPr>
              <a:t>.</a:t>
            </a:r>
            <a:r>
              <a:rPr lang="pt-BR" sz="1750" b="1" spc="-140" dirty="0">
                <a:latin typeface="Tahoma"/>
                <a:cs typeface="Tahoma"/>
              </a:rPr>
              <a:t>9</a:t>
            </a:r>
            <a:r>
              <a:rPr sz="1750" b="1" spc="-140" dirty="0" smtClean="0">
                <a:latin typeface="Tahoma"/>
                <a:cs typeface="Tahoma"/>
              </a:rPr>
              <a:t>00</a:t>
            </a:r>
            <a:r>
              <a:rPr sz="1750" b="1" spc="-60" dirty="0" smtClean="0">
                <a:latin typeface="Tahoma"/>
                <a:cs typeface="Tahoma"/>
              </a:rPr>
              <a:t>,</a:t>
            </a:r>
            <a:r>
              <a:rPr sz="1750" b="1" spc="-120" dirty="0" smtClean="0">
                <a:latin typeface="Tahoma"/>
                <a:cs typeface="Tahoma"/>
              </a:rPr>
              <a:t>0</a:t>
            </a:r>
            <a:r>
              <a:rPr sz="1750" b="1" spc="-135" dirty="0" smtClean="0">
                <a:latin typeface="Tahoma"/>
                <a:cs typeface="Tahoma"/>
              </a:rPr>
              <a:t>0</a:t>
            </a:r>
            <a:r>
              <a:rPr sz="1750" b="1" dirty="0" smtClean="0">
                <a:latin typeface="Tahoma"/>
                <a:cs typeface="Tahoma"/>
              </a:rPr>
              <a:t> </a:t>
            </a:r>
            <a:r>
              <a:rPr sz="1750" b="1" spc="-30" dirty="0" smtClean="0">
                <a:latin typeface="Tahoma"/>
                <a:cs typeface="Tahoma"/>
              </a:rPr>
              <a:t> </a:t>
            </a:r>
            <a:r>
              <a:rPr sz="1750" b="1" spc="-385" dirty="0">
                <a:latin typeface="Tahoma"/>
                <a:cs typeface="Tahoma"/>
              </a:rPr>
              <a:t>=</a:t>
            </a:r>
            <a:r>
              <a:rPr sz="1750" b="1" spc="-5" dirty="0">
                <a:latin typeface="Tahoma"/>
                <a:cs typeface="Tahoma"/>
              </a:rPr>
              <a:t> </a:t>
            </a:r>
            <a:r>
              <a:rPr sz="1750" b="1" spc="-150" dirty="0" smtClean="0">
                <a:latin typeface="Tahoma"/>
                <a:cs typeface="Tahoma"/>
              </a:rPr>
              <a:t>(</a:t>
            </a:r>
            <a:r>
              <a:rPr lang="pt-BR" sz="1750" b="1" spc="-140" dirty="0" smtClean="0">
                <a:latin typeface="Tahoma"/>
                <a:cs typeface="Tahoma"/>
              </a:rPr>
              <a:t>7,52</a:t>
            </a:r>
            <a:r>
              <a:rPr sz="1750" b="1" spc="-595" dirty="0" smtClean="0">
                <a:latin typeface="Tahoma"/>
                <a:cs typeface="Tahoma"/>
              </a:rPr>
              <a:t>%</a:t>
            </a:r>
            <a:r>
              <a:rPr sz="1750" b="1" spc="-130" dirty="0" smtClean="0">
                <a:latin typeface="Tahoma"/>
                <a:cs typeface="Tahoma"/>
              </a:rPr>
              <a:t>)</a:t>
            </a:r>
            <a:endParaRPr sz="17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62850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3B3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099047" y="3368040"/>
            <a:ext cx="4594860" cy="2822575"/>
            <a:chOff x="6099047" y="3368040"/>
            <a:chExt cx="4594860" cy="2822575"/>
          </a:xfrm>
        </p:grpSpPr>
        <p:sp>
          <p:nvSpPr>
            <p:cNvPr id="4" name="object 4"/>
            <p:cNvSpPr/>
            <p:nvPr/>
          </p:nvSpPr>
          <p:spPr>
            <a:xfrm>
              <a:off x="8069580" y="3368052"/>
              <a:ext cx="2624455" cy="2822575"/>
            </a:xfrm>
            <a:custGeom>
              <a:avLst/>
              <a:gdLst/>
              <a:ahLst/>
              <a:cxnLst/>
              <a:rect l="l" t="t" r="r" b="b"/>
              <a:pathLst>
                <a:path w="2624454" h="2822575">
                  <a:moveTo>
                    <a:pt x="2622804" y="621779"/>
                  </a:moveTo>
                  <a:lnTo>
                    <a:pt x="2616708" y="621779"/>
                  </a:lnTo>
                  <a:lnTo>
                    <a:pt x="2610612" y="626351"/>
                  </a:lnTo>
                  <a:lnTo>
                    <a:pt x="1498092" y="1740395"/>
                  </a:lnTo>
                  <a:lnTo>
                    <a:pt x="1491996" y="1744967"/>
                  </a:lnTo>
                  <a:lnTo>
                    <a:pt x="1491996" y="1752587"/>
                  </a:lnTo>
                  <a:lnTo>
                    <a:pt x="1498092" y="1757159"/>
                  </a:lnTo>
                  <a:lnTo>
                    <a:pt x="1502664" y="1763255"/>
                  </a:lnTo>
                  <a:lnTo>
                    <a:pt x="1510284" y="1763255"/>
                  </a:lnTo>
                  <a:lnTo>
                    <a:pt x="1514856" y="1757159"/>
                  </a:lnTo>
                  <a:lnTo>
                    <a:pt x="2622804" y="650735"/>
                  </a:lnTo>
                  <a:lnTo>
                    <a:pt x="2622804" y="621779"/>
                  </a:lnTo>
                  <a:close/>
                </a:path>
                <a:path w="2624454" h="2822575">
                  <a:moveTo>
                    <a:pt x="2622804" y="137160"/>
                  </a:moveTo>
                  <a:lnTo>
                    <a:pt x="2616708" y="137160"/>
                  </a:lnTo>
                  <a:lnTo>
                    <a:pt x="2610612" y="141732"/>
                  </a:lnTo>
                  <a:lnTo>
                    <a:pt x="1075944" y="1677924"/>
                  </a:lnTo>
                  <a:lnTo>
                    <a:pt x="1075944" y="1685544"/>
                  </a:lnTo>
                  <a:lnTo>
                    <a:pt x="1080516" y="1691640"/>
                  </a:lnTo>
                  <a:lnTo>
                    <a:pt x="1085088" y="1696212"/>
                  </a:lnTo>
                  <a:lnTo>
                    <a:pt x="1092708" y="1696212"/>
                  </a:lnTo>
                  <a:lnTo>
                    <a:pt x="1098804" y="1691640"/>
                  </a:lnTo>
                  <a:lnTo>
                    <a:pt x="2622804" y="166116"/>
                  </a:lnTo>
                  <a:lnTo>
                    <a:pt x="2622804" y="137160"/>
                  </a:lnTo>
                  <a:close/>
                </a:path>
                <a:path w="2624454" h="2822575">
                  <a:moveTo>
                    <a:pt x="2624328" y="284975"/>
                  </a:moveTo>
                  <a:lnTo>
                    <a:pt x="2621280" y="281927"/>
                  </a:lnTo>
                  <a:lnTo>
                    <a:pt x="2618232" y="281927"/>
                  </a:lnTo>
                  <a:lnTo>
                    <a:pt x="2616708" y="283451"/>
                  </a:lnTo>
                  <a:lnTo>
                    <a:pt x="952500" y="1947659"/>
                  </a:lnTo>
                  <a:lnTo>
                    <a:pt x="952500" y="1950707"/>
                  </a:lnTo>
                  <a:lnTo>
                    <a:pt x="955548" y="1953755"/>
                  </a:lnTo>
                  <a:lnTo>
                    <a:pt x="958596" y="1953755"/>
                  </a:lnTo>
                  <a:lnTo>
                    <a:pt x="2624328" y="288023"/>
                  </a:lnTo>
                  <a:lnTo>
                    <a:pt x="2624328" y="284975"/>
                  </a:lnTo>
                  <a:close/>
                </a:path>
                <a:path w="2624454" h="2822575">
                  <a:moveTo>
                    <a:pt x="2624328" y="201155"/>
                  </a:moveTo>
                  <a:lnTo>
                    <a:pt x="2621280" y="198107"/>
                  </a:lnTo>
                  <a:lnTo>
                    <a:pt x="2618232" y="198107"/>
                  </a:lnTo>
                  <a:lnTo>
                    <a:pt x="2616708" y="199631"/>
                  </a:lnTo>
                  <a:lnTo>
                    <a:pt x="0" y="2816339"/>
                  </a:lnTo>
                  <a:lnTo>
                    <a:pt x="0" y="2819387"/>
                  </a:lnTo>
                  <a:lnTo>
                    <a:pt x="1524" y="2820924"/>
                  </a:lnTo>
                  <a:lnTo>
                    <a:pt x="4572" y="2822435"/>
                  </a:lnTo>
                  <a:lnTo>
                    <a:pt x="6096" y="2822435"/>
                  </a:lnTo>
                  <a:lnTo>
                    <a:pt x="2624328" y="204203"/>
                  </a:lnTo>
                  <a:lnTo>
                    <a:pt x="2624328" y="201155"/>
                  </a:lnTo>
                  <a:close/>
                </a:path>
                <a:path w="2624454" h="2822575">
                  <a:moveTo>
                    <a:pt x="2624328" y="3048"/>
                  </a:moveTo>
                  <a:lnTo>
                    <a:pt x="2621280" y="0"/>
                  </a:lnTo>
                  <a:lnTo>
                    <a:pt x="2618232" y="0"/>
                  </a:lnTo>
                  <a:lnTo>
                    <a:pt x="2616708" y="1524"/>
                  </a:lnTo>
                  <a:lnTo>
                    <a:pt x="1815084" y="803148"/>
                  </a:lnTo>
                  <a:lnTo>
                    <a:pt x="1815084" y="806196"/>
                  </a:lnTo>
                  <a:lnTo>
                    <a:pt x="1818132" y="809244"/>
                  </a:lnTo>
                  <a:lnTo>
                    <a:pt x="1821180" y="809244"/>
                  </a:lnTo>
                  <a:lnTo>
                    <a:pt x="2624328" y="6096"/>
                  </a:lnTo>
                  <a:lnTo>
                    <a:pt x="26243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105144" y="3628644"/>
              <a:ext cx="3901440" cy="1195070"/>
            </a:xfrm>
            <a:custGeom>
              <a:avLst/>
              <a:gdLst/>
              <a:ahLst/>
              <a:cxnLst/>
              <a:rect l="l" t="t" r="r" b="b"/>
              <a:pathLst>
                <a:path w="3901440" h="1195070">
                  <a:moveTo>
                    <a:pt x="3701796" y="1194815"/>
                  </a:moveTo>
                  <a:lnTo>
                    <a:pt x="199643" y="1194815"/>
                  </a:lnTo>
                  <a:lnTo>
                    <a:pt x="154035" y="1189515"/>
                  </a:lnTo>
                  <a:lnTo>
                    <a:pt x="112078" y="1174430"/>
                  </a:lnTo>
                  <a:lnTo>
                    <a:pt x="75000" y="1150788"/>
                  </a:lnTo>
                  <a:lnTo>
                    <a:pt x="44027" y="1119815"/>
                  </a:lnTo>
                  <a:lnTo>
                    <a:pt x="20385" y="1082737"/>
                  </a:lnTo>
                  <a:lnTo>
                    <a:pt x="5300" y="1040780"/>
                  </a:lnTo>
                  <a:lnTo>
                    <a:pt x="0" y="995171"/>
                  </a:lnTo>
                  <a:lnTo>
                    <a:pt x="0" y="198119"/>
                  </a:lnTo>
                  <a:lnTo>
                    <a:pt x="5300" y="152595"/>
                  </a:lnTo>
                  <a:lnTo>
                    <a:pt x="20385" y="110856"/>
                  </a:lnTo>
                  <a:lnTo>
                    <a:pt x="44027" y="74076"/>
                  </a:lnTo>
                  <a:lnTo>
                    <a:pt x="75000" y="43427"/>
                  </a:lnTo>
                  <a:lnTo>
                    <a:pt x="112078" y="20083"/>
                  </a:lnTo>
                  <a:lnTo>
                    <a:pt x="154035" y="5216"/>
                  </a:lnTo>
                  <a:lnTo>
                    <a:pt x="199643" y="0"/>
                  </a:lnTo>
                  <a:lnTo>
                    <a:pt x="3701796" y="0"/>
                  </a:lnTo>
                  <a:lnTo>
                    <a:pt x="3747884" y="5216"/>
                  </a:lnTo>
                  <a:lnTo>
                    <a:pt x="3790028" y="20083"/>
                  </a:lnTo>
                  <a:lnTo>
                    <a:pt x="3827079" y="43427"/>
                  </a:lnTo>
                  <a:lnTo>
                    <a:pt x="3857892" y="74076"/>
                  </a:lnTo>
                  <a:lnTo>
                    <a:pt x="3881321" y="110856"/>
                  </a:lnTo>
                  <a:lnTo>
                    <a:pt x="3896219" y="152595"/>
                  </a:lnTo>
                  <a:lnTo>
                    <a:pt x="3901440" y="198119"/>
                  </a:lnTo>
                  <a:lnTo>
                    <a:pt x="3901440" y="995171"/>
                  </a:lnTo>
                  <a:lnTo>
                    <a:pt x="3896219" y="1040780"/>
                  </a:lnTo>
                  <a:lnTo>
                    <a:pt x="3881321" y="1082737"/>
                  </a:lnTo>
                  <a:lnTo>
                    <a:pt x="3857892" y="1119815"/>
                  </a:lnTo>
                  <a:lnTo>
                    <a:pt x="3827079" y="1150788"/>
                  </a:lnTo>
                  <a:lnTo>
                    <a:pt x="3790028" y="1174430"/>
                  </a:lnTo>
                  <a:lnTo>
                    <a:pt x="3747884" y="1189515"/>
                  </a:lnTo>
                  <a:lnTo>
                    <a:pt x="3701796" y="1194815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099047" y="3621024"/>
              <a:ext cx="3915410" cy="1209040"/>
            </a:xfrm>
            <a:custGeom>
              <a:avLst/>
              <a:gdLst/>
              <a:ahLst/>
              <a:cxnLst/>
              <a:rect l="l" t="t" r="r" b="b"/>
              <a:pathLst>
                <a:path w="3915409" h="1209039">
                  <a:moveTo>
                    <a:pt x="3730752" y="1208532"/>
                  </a:moveTo>
                  <a:lnTo>
                    <a:pt x="184404" y="1208532"/>
                  </a:lnTo>
                  <a:lnTo>
                    <a:pt x="164592" y="1205484"/>
                  </a:lnTo>
                  <a:lnTo>
                    <a:pt x="124968" y="1193292"/>
                  </a:lnTo>
                  <a:lnTo>
                    <a:pt x="89916" y="1173480"/>
                  </a:lnTo>
                  <a:lnTo>
                    <a:pt x="59436" y="1149096"/>
                  </a:lnTo>
                  <a:lnTo>
                    <a:pt x="35052" y="1118615"/>
                  </a:lnTo>
                  <a:lnTo>
                    <a:pt x="15240" y="1083564"/>
                  </a:lnTo>
                  <a:lnTo>
                    <a:pt x="3048" y="1045464"/>
                  </a:lnTo>
                  <a:lnTo>
                    <a:pt x="0" y="1024128"/>
                  </a:lnTo>
                  <a:lnTo>
                    <a:pt x="0" y="185928"/>
                  </a:lnTo>
                  <a:lnTo>
                    <a:pt x="9144" y="144780"/>
                  </a:lnTo>
                  <a:lnTo>
                    <a:pt x="24384" y="108204"/>
                  </a:lnTo>
                  <a:lnTo>
                    <a:pt x="45720" y="74676"/>
                  </a:lnTo>
                  <a:lnTo>
                    <a:pt x="74676" y="47244"/>
                  </a:lnTo>
                  <a:lnTo>
                    <a:pt x="106680" y="25908"/>
                  </a:lnTo>
                  <a:lnTo>
                    <a:pt x="143256" y="9144"/>
                  </a:lnTo>
                  <a:lnTo>
                    <a:pt x="184404" y="1523"/>
                  </a:lnTo>
                  <a:lnTo>
                    <a:pt x="205740" y="0"/>
                  </a:lnTo>
                  <a:lnTo>
                    <a:pt x="3709416" y="0"/>
                  </a:lnTo>
                  <a:lnTo>
                    <a:pt x="3729228" y="1523"/>
                  </a:lnTo>
                  <a:lnTo>
                    <a:pt x="3750564" y="4571"/>
                  </a:lnTo>
                  <a:lnTo>
                    <a:pt x="3770376" y="9144"/>
                  </a:lnTo>
                  <a:lnTo>
                    <a:pt x="3781348" y="13716"/>
                  </a:lnTo>
                  <a:lnTo>
                    <a:pt x="205740" y="13716"/>
                  </a:lnTo>
                  <a:lnTo>
                    <a:pt x="185928" y="15240"/>
                  </a:lnTo>
                  <a:lnTo>
                    <a:pt x="131064" y="28956"/>
                  </a:lnTo>
                  <a:lnTo>
                    <a:pt x="83820" y="57912"/>
                  </a:lnTo>
                  <a:lnTo>
                    <a:pt x="45720" y="99060"/>
                  </a:lnTo>
                  <a:lnTo>
                    <a:pt x="21336" y="149352"/>
                  </a:lnTo>
                  <a:lnTo>
                    <a:pt x="13716" y="185928"/>
                  </a:lnTo>
                  <a:lnTo>
                    <a:pt x="13716" y="1022604"/>
                  </a:lnTo>
                  <a:lnTo>
                    <a:pt x="28956" y="1077468"/>
                  </a:lnTo>
                  <a:lnTo>
                    <a:pt x="56388" y="1124712"/>
                  </a:lnTo>
                  <a:lnTo>
                    <a:pt x="97536" y="1162812"/>
                  </a:lnTo>
                  <a:lnTo>
                    <a:pt x="147828" y="1187196"/>
                  </a:lnTo>
                  <a:lnTo>
                    <a:pt x="185928" y="1194815"/>
                  </a:lnTo>
                  <a:lnTo>
                    <a:pt x="3784092" y="1194815"/>
                  </a:lnTo>
                  <a:lnTo>
                    <a:pt x="3770376" y="1199388"/>
                  </a:lnTo>
                  <a:lnTo>
                    <a:pt x="3750564" y="1205484"/>
                  </a:lnTo>
                  <a:lnTo>
                    <a:pt x="3730752" y="1208532"/>
                  </a:lnTo>
                  <a:close/>
                </a:path>
                <a:path w="3915409" h="1209039">
                  <a:moveTo>
                    <a:pt x="3784092" y="1194815"/>
                  </a:moveTo>
                  <a:lnTo>
                    <a:pt x="3727703" y="1194815"/>
                  </a:lnTo>
                  <a:lnTo>
                    <a:pt x="3747516" y="1191768"/>
                  </a:lnTo>
                  <a:lnTo>
                    <a:pt x="3765803" y="1187196"/>
                  </a:lnTo>
                  <a:lnTo>
                    <a:pt x="3816096" y="1162812"/>
                  </a:lnTo>
                  <a:lnTo>
                    <a:pt x="3857244" y="1126236"/>
                  </a:lnTo>
                  <a:lnTo>
                    <a:pt x="3886200" y="1077468"/>
                  </a:lnTo>
                  <a:lnTo>
                    <a:pt x="3899916" y="1022604"/>
                  </a:lnTo>
                  <a:lnTo>
                    <a:pt x="3901440" y="1002792"/>
                  </a:lnTo>
                  <a:lnTo>
                    <a:pt x="3901322" y="205740"/>
                  </a:lnTo>
                  <a:lnTo>
                    <a:pt x="3896868" y="167640"/>
                  </a:lnTo>
                  <a:lnTo>
                    <a:pt x="3878580" y="114300"/>
                  </a:lnTo>
                  <a:lnTo>
                    <a:pt x="3845052" y="70104"/>
                  </a:lnTo>
                  <a:lnTo>
                    <a:pt x="3800856" y="38100"/>
                  </a:lnTo>
                  <a:lnTo>
                    <a:pt x="3765803" y="22859"/>
                  </a:lnTo>
                  <a:lnTo>
                    <a:pt x="3709416" y="13716"/>
                  </a:lnTo>
                  <a:lnTo>
                    <a:pt x="3781348" y="13716"/>
                  </a:lnTo>
                  <a:lnTo>
                    <a:pt x="3823716" y="35052"/>
                  </a:lnTo>
                  <a:lnTo>
                    <a:pt x="3854196" y="60960"/>
                  </a:lnTo>
                  <a:lnTo>
                    <a:pt x="3880103" y="91440"/>
                  </a:lnTo>
                  <a:lnTo>
                    <a:pt x="3898392" y="126492"/>
                  </a:lnTo>
                  <a:lnTo>
                    <a:pt x="3910584" y="164592"/>
                  </a:lnTo>
                  <a:lnTo>
                    <a:pt x="3915156" y="205740"/>
                  </a:lnTo>
                  <a:lnTo>
                    <a:pt x="3915156" y="1002792"/>
                  </a:lnTo>
                  <a:lnTo>
                    <a:pt x="3910584" y="1043940"/>
                  </a:lnTo>
                  <a:lnTo>
                    <a:pt x="3898392" y="1083564"/>
                  </a:lnTo>
                  <a:lnTo>
                    <a:pt x="3880103" y="1118615"/>
                  </a:lnTo>
                  <a:lnTo>
                    <a:pt x="3854196" y="1149096"/>
                  </a:lnTo>
                  <a:lnTo>
                    <a:pt x="3823716" y="1173480"/>
                  </a:lnTo>
                  <a:lnTo>
                    <a:pt x="3788664" y="1193292"/>
                  </a:lnTo>
                  <a:lnTo>
                    <a:pt x="3784092" y="1194815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5579" marR="5080" indent="-797560">
              <a:lnSpc>
                <a:spcPct val="100299"/>
              </a:lnSpc>
              <a:spcBef>
                <a:spcPts val="95"/>
              </a:spcBef>
              <a:tabLst>
                <a:tab pos="5597525" algn="l"/>
              </a:tabLst>
            </a:pPr>
            <a:r>
              <a:rPr spc="395" dirty="0"/>
              <a:t>D</a:t>
            </a:r>
            <a:r>
              <a:rPr spc="420" dirty="0"/>
              <a:t>E</a:t>
            </a:r>
            <a:r>
              <a:rPr spc="565" dirty="0"/>
              <a:t>S</a:t>
            </a:r>
            <a:r>
              <a:rPr spc="350" dirty="0"/>
              <a:t>P</a:t>
            </a:r>
            <a:r>
              <a:rPr spc="390" dirty="0"/>
              <a:t>E</a:t>
            </a:r>
            <a:r>
              <a:rPr spc="595" dirty="0"/>
              <a:t>S</a:t>
            </a:r>
            <a:r>
              <a:rPr spc="409" dirty="0"/>
              <a:t>A</a:t>
            </a:r>
            <a:r>
              <a:rPr spc="590" dirty="0"/>
              <a:t>S</a:t>
            </a:r>
            <a:r>
              <a:rPr dirty="0"/>
              <a:t>	</a:t>
            </a:r>
            <a:r>
              <a:rPr spc="390" dirty="0"/>
              <a:t>E</a:t>
            </a:r>
            <a:r>
              <a:rPr spc="409" dirty="0"/>
              <a:t>M</a:t>
            </a:r>
            <a:r>
              <a:rPr spc="320" dirty="0"/>
              <a:t>P</a:t>
            </a:r>
            <a:r>
              <a:rPr spc="420" dirty="0"/>
              <a:t>E</a:t>
            </a:r>
            <a:r>
              <a:rPr spc="385" dirty="0"/>
              <a:t>N</a:t>
            </a:r>
            <a:r>
              <a:rPr spc="335" dirty="0"/>
              <a:t>H</a:t>
            </a:r>
            <a:r>
              <a:rPr spc="409" dirty="0"/>
              <a:t>A</a:t>
            </a:r>
            <a:r>
              <a:rPr spc="270" dirty="0"/>
              <a:t>D</a:t>
            </a:r>
            <a:r>
              <a:rPr spc="409" dirty="0"/>
              <a:t>A</a:t>
            </a:r>
            <a:r>
              <a:rPr spc="440" dirty="0"/>
              <a:t>S  </a:t>
            </a:r>
            <a:r>
              <a:rPr lang="pt-BR" spc="130" dirty="0"/>
              <a:t>3</a:t>
            </a:r>
            <a:r>
              <a:rPr spc="130" dirty="0" smtClean="0"/>
              <a:t>º</a:t>
            </a:r>
            <a:r>
              <a:rPr spc="-155" dirty="0" smtClean="0"/>
              <a:t> </a:t>
            </a:r>
            <a:r>
              <a:rPr spc="355" dirty="0"/>
              <a:t>QUADRIMESTRE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911352"/>
            <a:ext cx="2936748" cy="880872"/>
          </a:xfrm>
          <a:prstGeom prst="rect">
            <a:avLst/>
          </a:prstGeom>
        </p:spPr>
      </p:pic>
      <p:grpSp>
        <p:nvGrpSpPr>
          <p:cNvPr id="9" name="object 9"/>
          <p:cNvGrpSpPr/>
          <p:nvPr/>
        </p:nvGrpSpPr>
        <p:grpSpPr>
          <a:xfrm>
            <a:off x="353568" y="2130551"/>
            <a:ext cx="5000625" cy="4274820"/>
            <a:chOff x="353568" y="2130551"/>
            <a:chExt cx="5000625" cy="4274820"/>
          </a:xfrm>
        </p:grpSpPr>
        <p:sp>
          <p:nvSpPr>
            <p:cNvPr id="10" name="object 10"/>
            <p:cNvSpPr/>
            <p:nvPr/>
          </p:nvSpPr>
          <p:spPr>
            <a:xfrm>
              <a:off x="361187" y="2138172"/>
              <a:ext cx="4985385" cy="4259580"/>
            </a:xfrm>
            <a:custGeom>
              <a:avLst/>
              <a:gdLst/>
              <a:ahLst/>
              <a:cxnLst/>
              <a:rect l="l" t="t" r="r" b="b"/>
              <a:pathLst>
                <a:path w="4985385" h="4259580">
                  <a:moveTo>
                    <a:pt x="4274819" y="4259580"/>
                  </a:moveTo>
                  <a:lnTo>
                    <a:pt x="710183" y="4259580"/>
                  </a:lnTo>
                  <a:lnTo>
                    <a:pt x="661449" y="4257946"/>
                  </a:lnTo>
                  <a:lnTo>
                    <a:pt x="613612" y="4253115"/>
                  </a:lnTo>
                  <a:lnTo>
                    <a:pt x="566779" y="4245191"/>
                  </a:lnTo>
                  <a:lnTo>
                    <a:pt x="521052" y="4234278"/>
                  </a:lnTo>
                  <a:lnTo>
                    <a:pt x="476538" y="4220482"/>
                  </a:lnTo>
                  <a:lnTo>
                    <a:pt x="433339" y="4203906"/>
                  </a:lnTo>
                  <a:lnTo>
                    <a:pt x="391562" y="4184655"/>
                  </a:lnTo>
                  <a:lnTo>
                    <a:pt x="351310" y="4162834"/>
                  </a:lnTo>
                  <a:lnTo>
                    <a:pt x="312687" y="4138547"/>
                  </a:lnTo>
                  <a:lnTo>
                    <a:pt x="275799" y="4111898"/>
                  </a:lnTo>
                  <a:lnTo>
                    <a:pt x="240750" y="4082992"/>
                  </a:lnTo>
                  <a:lnTo>
                    <a:pt x="207644" y="4051934"/>
                  </a:lnTo>
                  <a:lnTo>
                    <a:pt x="176587" y="4018829"/>
                  </a:lnTo>
                  <a:lnTo>
                    <a:pt x="147681" y="3983780"/>
                  </a:lnTo>
                  <a:lnTo>
                    <a:pt x="121032" y="3946892"/>
                  </a:lnTo>
                  <a:lnTo>
                    <a:pt x="96745" y="3908269"/>
                  </a:lnTo>
                  <a:lnTo>
                    <a:pt x="74924" y="3868017"/>
                  </a:lnTo>
                  <a:lnTo>
                    <a:pt x="55673" y="3826240"/>
                  </a:lnTo>
                  <a:lnTo>
                    <a:pt x="39097" y="3783041"/>
                  </a:lnTo>
                  <a:lnTo>
                    <a:pt x="25301" y="3738527"/>
                  </a:lnTo>
                  <a:lnTo>
                    <a:pt x="14388" y="3692800"/>
                  </a:lnTo>
                  <a:lnTo>
                    <a:pt x="6464" y="3645967"/>
                  </a:lnTo>
                  <a:lnTo>
                    <a:pt x="1633" y="3598130"/>
                  </a:lnTo>
                  <a:lnTo>
                    <a:pt x="0" y="3549395"/>
                  </a:lnTo>
                  <a:lnTo>
                    <a:pt x="0" y="710183"/>
                  </a:lnTo>
                  <a:lnTo>
                    <a:pt x="1633" y="661449"/>
                  </a:lnTo>
                  <a:lnTo>
                    <a:pt x="6464" y="613612"/>
                  </a:lnTo>
                  <a:lnTo>
                    <a:pt x="14388" y="566779"/>
                  </a:lnTo>
                  <a:lnTo>
                    <a:pt x="25301" y="521052"/>
                  </a:lnTo>
                  <a:lnTo>
                    <a:pt x="39097" y="476538"/>
                  </a:lnTo>
                  <a:lnTo>
                    <a:pt x="55673" y="433339"/>
                  </a:lnTo>
                  <a:lnTo>
                    <a:pt x="74924" y="391562"/>
                  </a:lnTo>
                  <a:lnTo>
                    <a:pt x="96745" y="351310"/>
                  </a:lnTo>
                  <a:lnTo>
                    <a:pt x="121032" y="312687"/>
                  </a:lnTo>
                  <a:lnTo>
                    <a:pt x="147681" y="275799"/>
                  </a:lnTo>
                  <a:lnTo>
                    <a:pt x="176587" y="240750"/>
                  </a:lnTo>
                  <a:lnTo>
                    <a:pt x="207644" y="207644"/>
                  </a:lnTo>
                  <a:lnTo>
                    <a:pt x="240750" y="176587"/>
                  </a:lnTo>
                  <a:lnTo>
                    <a:pt x="275799" y="147681"/>
                  </a:lnTo>
                  <a:lnTo>
                    <a:pt x="312687" y="121032"/>
                  </a:lnTo>
                  <a:lnTo>
                    <a:pt x="351310" y="96745"/>
                  </a:lnTo>
                  <a:lnTo>
                    <a:pt x="391562" y="74924"/>
                  </a:lnTo>
                  <a:lnTo>
                    <a:pt x="433339" y="55673"/>
                  </a:lnTo>
                  <a:lnTo>
                    <a:pt x="476538" y="39097"/>
                  </a:lnTo>
                  <a:lnTo>
                    <a:pt x="521052" y="25301"/>
                  </a:lnTo>
                  <a:lnTo>
                    <a:pt x="566779" y="14388"/>
                  </a:lnTo>
                  <a:lnTo>
                    <a:pt x="613612" y="6464"/>
                  </a:lnTo>
                  <a:lnTo>
                    <a:pt x="661449" y="1633"/>
                  </a:lnTo>
                  <a:lnTo>
                    <a:pt x="710183" y="0"/>
                  </a:lnTo>
                  <a:lnTo>
                    <a:pt x="4274819" y="0"/>
                  </a:lnTo>
                  <a:lnTo>
                    <a:pt x="4323554" y="1633"/>
                  </a:lnTo>
                  <a:lnTo>
                    <a:pt x="4371391" y="6464"/>
                  </a:lnTo>
                  <a:lnTo>
                    <a:pt x="4418224" y="14388"/>
                  </a:lnTo>
                  <a:lnTo>
                    <a:pt x="4463951" y="25301"/>
                  </a:lnTo>
                  <a:lnTo>
                    <a:pt x="4508465" y="39097"/>
                  </a:lnTo>
                  <a:lnTo>
                    <a:pt x="4551664" y="55673"/>
                  </a:lnTo>
                  <a:lnTo>
                    <a:pt x="4593441" y="74924"/>
                  </a:lnTo>
                  <a:lnTo>
                    <a:pt x="4633693" y="96745"/>
                  </a:lnTo>
                  <a:lnTo>
                    <a:pt x="4672315" y="121032"/>
                  </a:lnTo>
                  <a:lnTo>
                    <a:pt x="4709203" y="147681"/>
                  </a:lnTo>
                  <a:lnTo>
                    <a:pt x="4744253" y="176587"/>
                  </a:lnTo>
                  <a:lnTo>
                    <a:pt x="4777358" y="207644"/>
                  </a:lnTo>
                  <a:lnTo>
                    <a:pt x="4808416" y="240750"/>
                  </a:lnTo>
                  <a:lnTo>
                    <a:pt x="4837322" y="275799"/>
                  </a:lnTo>
                  <a:lnTo>
                    <a:pt x="4863970" y="312687"/>
                  </a:lnTo>
                  <a:lnTo>
                    <a:pt x="4888258" y="351310"/>
                  </a:lnTo>
                  <a:lnTo>
                    <a:pt x="4910079" y="391562"/>
                  </a:lnTo>
                  <a:lnTo>
                    <a:pt x="4929330" y="433339"/>
                  </a:lnTo>
                  <a:lnTo>
                    <a:pt x="4945906" y="476538"/>
                  </a:lnTo>
                  <a:lnTo>
                    <a:pt x="4959702" y="521052"/>
                  </a:lnTo>
                  <a:lnTo>
                    <a:pt x="4970615" y="566779"/>
                  </a:lnTo>
                  <a:lnTo>
                    <a:pt x="4978539" y="613612"/>
                  </a:lnTo>
                  <a:lnTo>
                    <a:pt x="4983370" y="661449"/>
                  </a:lnTo>
                  <a:lnTo>
                    <a:pt x="4985003" y="710183"/>
                  </a:lnTo>
                  <a:lnTo>
                    <a:pt x="4985003" y="3549395"/>
                  </a:lnTo>
                  <a:lnTo>
                    <a:pt x="4983370" y="3598130"/>
                  </a:lnTo>
                  <a:lnTo>
                    <a:pt x="4978539" y="3645967"/>
                  </a:lnTo>
                  <a:lnTo>
                    <a:pt x="4970615" y="3692800"/>
                  </a:lnTo>
                  <a:lnTo>
                    <a:pt x="4959702" y="3738527"/>
                  </a:lnTo>
                  <a:lnTo>
                    <a:pt x="4945906" y="3783041"/>
                  </a:lnTo>
                  <a:lnTo>
                    <a:pt x="4929330" y="3826240"/>
                  </a:lnTo>
                  <a:lnTo>
                    <a:pt x="4910079" y="3868017"/>
                  </a:lnTo>
                  <a:lnTo>
                    <a:pt x="4888258" y="3908269"/>
                  </a:lnTo>
                  <a:lnTo>
                    <a:pt x="4863970" y="3946892"/>
                  </a:lnTo>
                  <a:lnTo>
                    <a:pt x="4837322" y="3983780"/>
                  </a:lnTo>
                  <a:lnTo>
                    <a:pt x="4808416" y="4018829"/>
                  </a:lnTo>
                  <a:lnTo>
                    <a:pt x="4777358" y="4051934"/>
                  </a:lnTo>
                  <a:lnTo>
                    <a:pt x="4744253" y="4082992"/>
                  </a:lnTo>
                  <a:lnTo>
                    <a:pt x="4709203" y="4111898"/>
                  </a:lnTo>
                  <a:lnTo>
                    <a:pt x="4672315" y="4138547"/>
                  </a:lnTo>
                  <a:lnTo>
                    <a:pt x="4633693" y="4162834"/>
                  </a:lnTo>
                  <a:lnTo>
                    <a:pt x="4593441" y="4184655"/>
                  </a:lnTo>
                  <a:lnTo>
                    <a:pt x="4551664" y="4203906"/>
                  </a:lnTo>
                  <a:lnTo>
                    <a:pt x="4508465" y="4220482"/>
                  </a:lnTo>
                  <a:lnTo>
                    <a:pt x="4463951" y="4234278"/>
                  </a:lnTo>
                  <a:lnTo>
                    <a:pt x="4418224" y="4245191"/>
                  </a:lnTo>
                  <a:lnTo>
                    <a:pt x="4371391" y="4253115"/>
                  </a:lnTo>
                  <a:lnTo>
                    <a:pt x="4323554" y="4257946"/>
                  </a:lnTo>
                  <a:lnTo>
                    <a:pt x="4274819" y="4259580"/>
                  </a:lnTo>
                  <a:close/>
                </a:path>
              </a:pathLst>
            </a:custGeom>
            <a:solidFill>
              <a:srgbClr val="E4E8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53568" y="2130551"/>
              <a:ext cx="5000625" cy="4274820"/>
            </a:xfrm>
            <a:custGeom>
              <a:avLst/>
              <a:gdLst/>
              <a:ahLst/>
              <a:cxnLst/>
              <a:rect l="l" t="t" r="r" b="b"/>
              <a:pathLst>
                <a:path w="5000625" h="4274820">
                  <a:moveTo>
                    <a:pt x="4282440" y="4274820"/>
                  </a:moveTo>
                  <a:lnTo>
                    <a:pt x="717804" y="4274820"/>
                  </a:lnTo>
                  <a:lnTo>
                    <a:pt x="644652" y="4271771"/>
                  </a:lnTo>
                  <a:lnTo>
                    <a:pt x="573024" y="4259580"/>
                  </a:lnTo>
                  <a:lnTo>
                    <a:pt x="504444" y="4242816"/>
                  </a:lnTo>
                  <a:lnTo>
                    <a:pt x="438911" y="4218432"/>
                  </a:lnTo>
                  <a:lnTo>
                    <a:pt x="345948" y="4171187"/>
                  </a:lnTo>
                  <a:lnTo>
                    <a:pt x="288036" y="4131564"/>
                  </a:lnTo>
                  <a:lnTo>
                    <a:pt x="236219" y="4088892"/>
                  </a:lnTo>
                  <a:lnTo>
                    <a:pt x="187452" y="4040124"/>
                  </a:lnTo>
                  <a:lnTo>
                    <a:pt x="143256" y="3986784"/>
                  </a:lnTo>
                  <a:lnTo>
                    <a:pt x="103632" y="3928871"/>
                  </a:lnTo>
                  <a:lnTo>
                    <a:pt x="71628" y="3867912"/>
                  </a:lnTo>
                  <a:lnTo>
                    <a:pt x="56388" y="3837432"/>
                  </a:lnTo>
                  <a:lnTo>
                    <a:pt x="32004" y="3770376"/>
                  </a:lnTo>
                  <a:lnTo>
                    <a:pt x="15240" y="3701796"/>
                  </a:lnTo>
                  <a:lnTo>
                    <a:pt x="4571" y="3631692"/>
                  </a:lnTo>
                  <a:lnTo>
                    <a:pt x="0" y="3558540"/>
                  </a:lnTo>
                  <a:lnTo>
                    <a:pt x="0" y="717804"/>
                  </a:lnTo>
                  <a:lnTo>
                    <a:pt x="4571" y="644651"/>
                  </a:lnTo>
                  <a:lnTo>
                    <a:pt x="15240" y="573024"/>
                  </a:lnTo>
                  <a:lnTo>
                    <a:pt x="32004" y="504444"/>
                  </a:lnTo>
                  <a:lnTo>
                    <a:pt x="56388" y="438912"/>
                  </a:lnTo>
                  <a:lnTo>
                    <a:pt x="86868" y="376428"/>
                  </a:lnTo>
                  <a:lnTo>
                    <a:pt x="143256" y="288036"/>
                  </a:lnTo>
                  <a:lnTo>
                    <a:pt x="185928" y="236220"/>
                  </a:lnTo>
                  <a:lnTo>
                    <a:pt x="234695" y="187452"/>
                  </a:lnTo>
                  <a:lnTo>
                    <a:pt x="288036" y="143256"/>
                  </a:lnTo>
                  <a:lnTo>
                    <a:pt x="345948" y="103632"/>
                  </a:lnTo>
                  <a:lnTo>
                    <a:pt x="438911" y="56388"/>
                  </a:lnTo>
                  <a:lnTo>
                    <a:pt x="504444" y="32004"/>
                  </a:lnTo>
                  <a:lnTo>
                    <a:pt x="573024" y="15240"/>
                  </a:lnTo>
                  <a:lnTo>
                    <a:pt x="644652" y="4572"/>
                  </a:lnTo>
                  <a:lnTo>
                    <a:pt x="717804" y="0"/>
                  </a:lnTo>
                  <a:lnTo>
                    <a:pt x="4282440" y="0"/>
                  </a:lnTo>
                  <a:lnTo>
                    <a:pt x="4319016" y="1524"/>
                  </a:lnTo>
                  <a:lnTo>
                    <a:pt x="4355592" y="4572"/>
                  </a:lnTo>
                  <a:lnTo>
                    <a:pt x="4392168" y="9144"/>
                  </a:lnTo>
                  <a:lnTo>
                    <a:pt x="4418456" y="13716"/>
                  </a:lnTo>
                  <a:lnTo>
                    <a:pt x="717804" y="13716"/>
                  </a:lnTo>
                  <a:lnTo>
                    <a:pt x="681228" y="15240"/>
                  </a:lnTo>
                  <a:lnTo>
                    <a:pt x="611124" y="22860"/>
                  </a:lnTo>
                  <a:lnTo>
                    <a:pt x="542544" y="36576"/>
                  </a:lnTo>
                  <a:lnTo>
                    <a:pt x="475488" y="56388"/>
                  </a:lnTo>
                  <a:lnTo>
                    <a:pt x="413004" y="83820"/>
                  </a:lnTo>
                  <a:lnTo>
                    <a:pt x="353568" y="115824"/>
                  </a:lnTo>
                  <a:lnTo>
                    <a:pt x="297180" y="153924"/>
                  </a:lnTo>
                  <a:lnTo>
                    <a:pt x="245364" y="196596"/>
                  </a:lnTo>
                  <a:lnTo>
                    <a:pt x="196595" y="245364"/>
                  </a:lnTo>
                  <a:lnTo>
                    <a:pt x="153924" y="297180"/>
                  </a:lnTo>
                  <a:lnTo>
                    <a:pt x="115824" y="352044"/>
                  </a:lnTo>
                  <a:lnTo>
                    <a:pt x="83819" y="413004"/>
                  </a:lnTo>
                  <a:lnTo>
                    <a:pt x="56388" y="475488"/>
                  </a:lnTo>
                  <a:lnTo>
                    <a:pt x="36576" y="541020"/>
                  </a:lnTo>
                  <a:lnTo>
                    <a:pt x="22860" y="609600"/>
                  </a:lnTo>
                  <a:lnTo>
                    <a:pt x="15240" y="681228"/>
                  </a:lnTo>
                  <a:lnTo>
                    <a:pt x="13716" y="717804"/>
                  </a:lnTo>
                  <a:lnTo>
                    <a:pt x="13779" y="3558540"/>
                  </a:lnTo>
                  <a:lnTo>
                    <a:pt x="18288" y="3628644"/>
                  </a:lnTo>
                  <a:lnTo>
                    <a:pt x="28956" y="3698748"/>
                  </a:lnTo>
                  <a:lnTo>
                    <a:pt x="45719" y="3765803"/>
                  </a:lnTo>
                  <a:lnTo>
                    <a:pt x="70104" y="3831336"/>
                  </a:lnTo>
                  <a:lnTo>
                    <a:pt x="99060" y="3892296"/>
                  </a:lnTo>
                  <a:lnTo>
                    <a:pt x="134112" y="3950208"/>
                  </a:lnTo>
                  <a:lnTo>
                    <a:pt x="175260" y="4005071"/>
                  </a:lnTo>
                  <a:lnTo>
                    <a:pt x="220980" y="4055364"/>
                  </a:lnTo>
                  <a:lnTo>
                    <a:pt x="269748" y="4099560"/>
                  </a:lnTo>
                  <a:lnTo>
                    <a:pt x="324611" y="4140708"/>
                  </a:lnTo>
                  <a:lnTo>
                    <a:pt x="382524" y="4175760"/>
                  </a:lnTo>
                  <a:lnTo>
                    <a:pt x="443484" y="4204716"/>
                  </a:lnTo>
                  <a:lnTo>
                    <a:pt x="507492" y="4229100"/>
                  </a:lnTo>
                  <a:lnTo>
                    <a:pt x="576072" y="4245864"/>
                  </a:lnTo>
                  <a:lnTo>
                    <a:pt x="646176" y="4256532"/>
                  </a:lnTo>
                  <a:lnTo>
                    <a:pt x="717804" y="4261103"/>
                  </a:lnTo>
                  <a:lnTo>
                    <a:pt x="4418458" y="4261103"/>
                  </a:lnTo>
                  <a:lnTo>
                    <a:pt x="4392168" y="4265676"/>
                  </a:lnTo>
                  <a:lnTo>
                    <a:pt x="4357116" y="4270248"/>
                  </a:lnTo>
                  <a:lnTo>
                    <a:pt x="4320540" y="4273296"/>
                  </a:lnTo>
                  <a:lnTo>
                    <a:pt x="4282440" y="4274820"/>
                  </a:lnTo>
                  <a:close/>
                </a:path>
                <a:path w="5000625" h="4274820">
                  <a:moveTo>
                    <a:pt x="4418458" y="4261103"/>
                  </a:moveTo>
                  <a:lnTo>
                    <a:pt x="4282440" y="4261103"/>
                  </a:lnTo>
                  <a:lnTo>
                    <a:pt x="4319016" y="4259580"/>
                  </a:lnTo>
                  <a:lnTo>
                    <a:pt x="4354068" y="4256532"/>
                  </a:lnTo>
                  <a:lnTo>
                    <a:pt x="4424172" y="4245864"/>
                  </a:lnTo>
                  <a:lnTo>
                    <a:pt x="4491228" y="4229100"/>
                  </a:lnTo>
                  <a:lnTo>
                    <a:pt x="4556760" y="4206240"/>
                  </a:lnTo>
                  <a:lnTo>
                    <a:pt x="4617719" y="4175760"/>
                  </a:lnTo>
                  <a:lnTo>
                    <a:pt x="4675632" y="4140708"/>
                  </a:lnTo>
                  <a:lnTo>
                    <a:pt x="4730496" y="4099560"/>
                  </a:lnTo>
                  <a:lnTo>
                    <a:pt x="4780787" y="4055364"/>
                  </a:lnTo>
                  <a:lnTo>
                    <a:pt x="4824984" y="4005071"/>
                  </a:lnTo>
                  <a:lnTo>
                    <a:pt x="4866132" y="3950208"/>
                  </a:lnTo>
                  <a:lnTo>
                    <a:pt x="4901184" y="3892296"/>
                  </a:lnTo>
                  <a:lnTo>
                    <a:pt x="4943855" y="3799332"/>
                  </a:lnTo>
                  <a:lnTo>
                    <a:pt x="4963668" y="3733800"/>
                  </a:lnTo>
                  <a:lnTo>
                    <a:pt x="4977384" y="3665219"/>
                  </a:lnTo>
                  <a:lnTo>
                    <a:pt x="4985003" y="3593592"/>
                  </a:lnTo>
                  <a:lnTo>
                    <a:pt x="4986528" y="717804"/>
                  </a:lnTo>
                  <a:lnTo>
                    <a:pt x="4985003" y="681228"/>
                  </a:lnTo>
                  <a:lnTo>
                    <a:pt x="4977384" y="611124"/>
                  </a:lnTo>
                  <a:lnTo>
                    <a:pt x="4963668" y="542544"/>
                  </a:lnTo>
                  <a:lnTo>
                    <a:pt x="4943855" y="475488"/>
                  </a:lnTo>
                  <a:lnTo>
                    <a:pt x="4901184" y="382524"/>
                  </a:lnTo>
                  <a:lnTo>
                    <a:pt x="4866132" y="324612"/>
                  </a:lnTo>
                  <a:lnTo>
                    <a:pt x="4824984" y="269748"/>
                  </a:lnTo>
                  <a:lnTo>
                    <a:pt x="4780787" y="220980"/>
                  </a:lnTo>
                  <a:lnTo>
                    <a:pt x="4704587" y="153924"/>
                  </a:lnTo>
                  <a:lnTo>
                    <a:pt x="4648200" y="115824"/>
                  </a:lnTo>
                  <a:lnTo>
                    <a:pt x="4587239" y="83820"/>
                  </a:lnTo>
                  <a:lnTo>
                    <a:pt x="4524755" y="56388"/>
                  </a:lnTo>
                  <a:lnTo>
                    <a:pt x="4459224" y="36576"/>
                  </a:lnTo>
                  <a:lnTo>
                    <a:pt x="4390644" y="22860"/>
                  </a:lnTo>
                  <a:lnTo>
                    <a:pt x="4319016" y="15240"/>
                  </a:lnTo>
                  <a:lnTo>
                    <a:pt x="4282440" y="13716"/>
                  </a:lnTo>
                  <a:lnTo>
                    <a:pt x="4418456" y="13716"/>
                  </a:lnTo>
                  <a:lnTo>
                    <a:pt x="4462272" y="22860"/>
                  </a:lnTo>
                  <a:lnTo>
                    <a:pt x="4529328" y="44196"/>
                  </a:lnTo>
                  <a:lnTo>
                    <a:pt x="4625339" y="86868"/>
                  </a:lnTo>
                  <a:lnTo>
                    <a:pt x="4712208" y="143256"/>
                  </a:lnTo>
                  <a:lnTo>
                    <a:pt x="4765548" y="185928"/>
                  </a:lnTo>
                  <a:lnTo>
                    <a:pt x="4814316" y="234696"/>
                  </a:lnTo>
                  <a:lnTo>
                    <a:pt x="4856987" y="288036"/>
                  </a:lnTo>
                  <a:lnTo>
                    <a:pt x="4896612" y="345948"/>
                  </a:lnTo>
                  <a:lnTo>
                    <a:pt x="4943855" y="438912"/>
                  </a:lnTo>
                  <a:lnTo>
                    <a:pt x="4968239" y="504444"/>
                  </a:lnTo>
                  <a:lnTo>
                    <a:pt x="4985003" y="573024"/>
                  </a:lnTo>
                  <a:lnTo>
                    <a:pt x="4995671" y="644651"/>
                  </a:lnTo>
                  <a:lnTo>
                    <a:pt x="5000244" y="717804"/>
                  </a:lnTo>
                  <a:lnTo>
                    <a:pt x="5000183" y="3558540"/>
                  </a:lnTo>
                  <a:lnTo>
                    <a:pt x="4995671" y="3630168"/>
                  </a:lnTo>
                  <a:lnTo>
                    <a:pt x="4985003" y="3701796"/>
                  </a:lnTo>
                  <a:lnTo>
                    <a:pt x="4968239" y="3770376"/>
                  </a:lnTo>
                  <a:lnTo>
                    <a:pt x="4943855" y="3835908"/>
                  </a:lnTo>
                  <a:lnTo>
                    <a:pt x="4913376" y="3899916"/>
                  </a:lnTo>
                  <a:lnTo>
                    <a:pt x="4878324" y="3957828"/>
                  </a:lnTo>
                  <a:lnTo>
                    <a:pt x="4856987" y="3986784"/>
                  </a:lnTo>
                  <a:lnTo>
                    <a:pt x="4837176" y="4014216"/>
                  </a:lnTo>
                  <a:lnTo>
                    <a:pt x="4765548" y="4088892"/>
                  </a:lnTo>
                  <a:lnTo>
                    <a:pt x="4712208" y="4131564"/>
                  </a:lnTo>
                  <a:lnTo>
                    <a:pt x="4654296" y="4171187"/>
                  </a:lnTo>
                  <a:lnTo>
                    <a:pt x="4593336" y="4203192"/>
                  </a:lnTo>
                  <a:lnTo>
                    <a:pt x="4562855" y="4218432"/>
                  </a:lnTo>
                  <a:lnTo>
                    <a:pt x="4495800" y="4242816"/>
                  </a:lnTo>
                  <a:lnTo>
                    <a:pt x="4462272" y="4251960"/>
                  </a:lnTo>
                  <a:lnTo>
                    <a:pt x="4427220" y="4259580"/>
                  </a:lnTo>
                  <a:lnTo>
                    <a:pt x="4418458" y="4261103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1543305" y="2575101"/>
            <a:ext cx="261810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spc="10" dirty="0">
                <a:latin typeface="Tahoma"/>
                <a:cs typeface="Tahoma"/>
              </a:rPr>
              <a:t>M</a:t>
            </a:r>
            <a:r>
              <a:rPr sz="1750" b="1" spc="95" dirty="0">
                <a:latin typeface="Tahoma"/>
                <a:cs typeface="Tahoma"/>
              </a:rPr>
              <a:t>A</a:t>
            </a:r>
            <a:r>
              <a:rPr sz="1750" b="1" spc="-360" dirty="0">
                <a:latin typeface="Tahoma"/>
                <a:cs typeface="Tahoma"/>
              </a:rPr>
              <a:t>T</a:t>
            </a:r>
            <a:r>
              <a:rPr sz="1750" b="1" spc="-155" dirty="0">
                <a:latin typeface="Tahoma"/>
                <a:cs typeface="Tahoma"/>
              </a:rPr>
              <a:t>E</a:t>
            </a:r>
            <a:r>
              <a:rPr sz="1750" b="1" spc="-260" dirty="0">
                <a:latin typeface="Tahoma"/>
                <a:cs typeface="Tahoma"/>
              </a:rPr>
              <a:t>R</a:t>
            </a:r>
            <a:r>
              <a:rPr sz="1750" b="1" spc="-360" dirty="0">
                <a:latin typeface="Tahoma"/>
                <a:cs typeface="Tahoma"/>
              </a:rPr>
              <a:t>I</a:t>
            </a:r>
            <a:r>
              <a:rPr sz="1750" b="1" spc="95" dirty="0">
                <a:latin typeface="Tahoma"/>
                <a:cs typeface="Tahoma"/>
              </a:rPr>
              <a:t>A</a:t>
            </a:r>
            <a:r>
              <a:rPr sz="1750" b="1" spc="-235" dirty="0">
                <a:latin typeface="Tahoma"/>
                <a:cs typeface="Tahoma"/>
              </a:rPr>
              <a:t>L</a:t>
            </a:r>
            <a:r>
              <a:rPr sz="1750" b="1" spc="-25" dirty="0">
                <a:latin typeface="Tahoma"/>
                <a:cs typeface="Tahoma"/>
              </a:rPr>
              <a:t> </a:t>
            </a:r>
            <a:r>
              <a:rPr sz="1750" b="1" spc="-105" dirty="0">
                <a:latin typeface="Tahoma"/>
                <a:cs typeface="Tahoma"/>
              </a:rPr>
              <a:t>D</a:t>
            </a:r>
            <a:r>
              <a:rPr sz="1750" b="1" spc="-170" dirty="0">
                <a:latin typeface="Tahoma"/>
                <a:cs typeface="Tahoma"/>
              </a:rPr>
              <a:t>E</a:t>
            </a:r>
            <a:r>
              <a:rPr sz="1750" b="1" spc="-25" dirty="0">
                <a:latin typeface="Tahoma"/>
                <a:cs typeface="Tahoma"/>
              </a:rPr>
              <a:t> </a:t>
            </a:r>
            <a:r>
              <a:rPr sz="1750" b="1" spc="195" dirty="0">
                <a:latin typeface="Tahoma"/>
                <a:cs typeface="Tahoma"/>
              </a:rPr>
              <a:t>C</a:t>
            </a:r>
            <a:r>
              <a:rPr sz="1750" b="1" spc="120" dirty="0">
                <a:latin typeface="Tahoma"/>
                <a:cs typeface="Tahoma"/>
              </a:rPr>
              <a:t>O</a:t>
            </a:r>
            <a:r>
              <a:rPr sz="1750" b="1" spc="-55" dirty="0">
                <a:latin typeface="Tahoma"/>
                <a:cs typeface="Tahoma"/>
              </a:rPr>
              <a:t>N</a:t>
            </a:r>
            <a:r>
              <a:rPr sz="1750" b="1" spc="-200" dirty="0">
                <a:latin typeface="Tahoma"/>
                <a:cs typeface="Tahoma"/>
              </a:rPr>
              <a:t>S</a:t>
            </a:r>
            <a:r>
              <a:rPr sz="1750" b="1" spc="-180" dirty="0">
                <a:latin typeface="Tahoma"/>
                <a:cs typeface="Tahoma"/>
              </a:rPr>
              <a:t>U</a:t>
            </a:r>
            <a:r>
              <a:rPr sz="1750" b="1" spc="-10" dirty="0">
                <a:latin typeface="Tahoma"/>
                <a:cs typeface="Tahoma"/>
              </a:rPr>
              <a:t>M</a:t>
            </a:r>
            <a:r>
              <a:rPr sz="1750" b="1" spc="120" dirty="0">
                <a:latin typeface="Tahoma"/>
                <a:cs typeface="Tahoma"/>
              </a:rPr>
              <a:t>O</a:t>
            </a:r>
            <a:endParaRPr sz="17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36559" y="3777469"/>
            <a:ext cx="3747770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102360" algn="l"/>
              </a:tabLst>
            </a:pPr>
            <a:r>
              <a:rPr sz="1750" i="1" spc="-30" dirty="0">
                <a:latin typeface="Verdana"/>
                <a:cs typeface="Verdana"/>
              </a:rPr>
              <a:t>Veículos,	</a:t>
            </a:r>
            <a:r>
              <a:rPr sz="1750" i="1" spc="-95" dirty="0">
                <a:latin typeface="Verdana"/>
                <a:cs typeface="Verdana"/>
              </a:rPr>
              <a:t>Bens</a:t>
            </a:r>
            <a:r>
              <a:rPr sz="1750" i="1" spc="345" dirty="0">
                <a:latin typeface="Verdana"/>
                <a:cs typeface="Verdana"/>
              </a:rPr>
              <a:t> </a:t>
            </a:r>
            <a:r>
              <a:rPr sz="1750" i="1" spc="-20" dirty="0">
                <a:latin typeface="Verdana"/>
                <a:cs typeface="Verdana"/>
              </a:rPr>
              <a:t>Móveis</a:t>
            </a:r>
            <a:r>
              <a:rPr sz="1750" i="1" spc="350" dirty="0">
                <a:latin typeface="Verdana"/>
                <a:cs typeface="Verdana"/>
              </a:rPr>
              <a:t> </a:t>
            </a:r>
            <a:r>
              <a:rPr sz="1750" i="1" spc="95" dirty="0">
                <a:latin typeface="Verdana"/>
                <a:cs typeface="Verdana"/>
              </a:rPr>
              <a:t>e</a:t>
            </a:r>
            <a:r>
              <a:rPr sz="1750" i="1" spc="365" dirty="0">
                <a:latin typeface="Verdana"/>
                <a:cs typeface="Verdana"/>
              </a:rPr>
              <a:t> </a:t>
            </a:r>
            <a:r>
              <a:rPr sz="1750" i="1" spc="-105" dirty="0">
                <a:latin typeface="Verdana"/>
                <a:cs typeface="Verdana"/>
              </a:rPr>
              <a:t>Imóveis,</a:t>
            </a:r>
            <a:endParaRPr sz="175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36559" y="2842106"/>
            <a:ext cx="4432935" cy="122809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55"/>
              </a:spcBef>
              <a:tabLst>
                <a:tab pos="2190750" algn="l"/>
              </a:tabLst>
            </a:pPr>
            <a:r>
              <a:rPr sz="1750" i="1" spc="-55" dirty="0">
                <a:latin typeface="Verdana"/>
                <a:cs typeface="Verdana"/>
              </a:rPr>
              <a:t>(Combustíveis	</a:t>
            </a:r>
            <a:r>
              <a:rPr sz="1750" i="1" spc="95" dirty="0" smtClean="0">
                <a:latin typeface="Verdana"/>
                <a:cs typeface="Verdana"/>
              </a:rPr>
              <a:t>e</a:t>
            </a:r>
            <a:r>
              <a:rPr lang="pt-BR" sz="1750" i="1" spc="95" dirty="0" smtClean="0">
                <a:latin typeface="Verdana"/>
                <a:cs typeface="Verdana"/>
              </a:rPr>
              <a:t> </a:t>
            </a:r>
            <a:r>
              <a:rPr lang="pt-BR" sz="1750" i="1" spc="-170" dirty="0" smtClean="0">
                <a:latin typeface="Verdana"/>
                <a:cs typeface="Verdana"/>
              </a:rPr>
              <a:t>L</a:t>
            </a:r>
            <a:r>
              <a:rPr lang="pt-BR" sz="1750" i="1" spc="-45" dirty="0" smtClean="0">
                <a:latin typeface="Verdana"/>
                <a:cs typeface="Verdana"/>
              </a:rPr>
              <a:t>u</a:t>
            </a:r>
            <a:r>
              <a:rPr lang="pt-BR" sz="1750" i="1" spc="110" dirty="0" smtClean="0">
                <a:latin typeface="Verdana"/>
                <a:cs typeface="Verdana"/>
              </a:rPr>
              <a:t>b</a:t>
            </a:r>
            <a:r>
              <a:rPr lang="pt-BR" sz="1750" i="1" spc="-225" dirty="0" smtClean="0">
                <a:latin typeface="Verdana"/>
                <a:cs typeface="Verdana"/>
              </a:rPr>
              <a:t>r</a:t>
            </a:r>
            <a:r>
              <a:rPr lang="pt-BR" sz="1750" i="1" spc="-135" dirty="0" smtClean="0">
                <a:latin typeface="Verdana"/>
                <a:cs typeface="Verdana"/>
              </a:rPr>
              <a:t>i</a:t>
            </a:r>
            <a:r>
              <a:rPr lang="pt-BR" sz="1750" i="1" spc="-80" dirty="0" smtClean="0">
                <a:latin typeface="Verdana"/>
                <a:cs typeface="Verdana"/>
              </a:rPr>
              <a:t>f</a:t>
            </a:r>
            <a:r>
              <a:rPr lang="pt-BR" sz="1750" i="1" spc="-114" dirty="0" smtClean="0">
                <a:latin typeface="Verdana"/>
                <a:cs typeface="Verdana"/>
              </a:rPr>
              <a:t>i</a:t>
            </a:r>
            <a:r>
              <a:rPr lang="pt-BR" sz="1750" i="1" spc="204" dirty="0" smtClean="0">
                <a:latin typeface="Verdana"/>
                <a:cs typeface="Verdana"/>
              </a:rPr>
              <a:t>c</a:t>
            </a:r>
            <a:r>
              <a:rPr lang="pt-BR" sz="1750" i="1" spc="135" dirty="0" smtClean="0">
                <a:latin typeface="Verdana"/>
                <a:cs typeface="Verdana"/>
              </a:rPr>
              <a:t>a</a:t>
            </a:r>
            <a:r>
              <a:rPr lang="pt-BR" sz="1750" i="1" spc="-60" dirty="0" smtClean="0">
                <a:latin typeface="Verdana"/>
                <a:cs typeface="Verdana"/>
              </a:rPr>
              <a:t>n</a:t>
            </a:r>
            <a:r>
              <a:rPr lang="pt-BR" sz="1750" i="1" spc="-85" dirty="0" smtClean="0">
                <a:latin typeface="Verdana"/>
                <a:cs typeface="Verdana"/>
              </a:rPr>
              <a:t>t</a:t>
            </a:r>
            <a:r>
              <a:rPr lang="pt-BR" sz="1750" i="1" spc="75" dirty="0" smtClean="0">
                <a:latin typeface="Verdana"/>
                <a:cs typeface="Verdana"/>
              </a:rPr>
              <a:t>e</a:t>
            </a:r>
            <a:r>
              <a:rPr lang="pt-BR" sz="1750" i="1" spc="-250" dirty="0" smtClean="0">
                <a:latin typeface="Verdana"/>
                <a:cs typeface="Verdana"/>
              </a:rPr>
              <a:t>s</a:t>
            </a:r>
            <a:r>
              <a:rPr lang="pt-BR" sz="1750" i="1" spc="-155" dirty="0" smtClean="0">
                <a:latin typeface="Verdana"/>
                <a:cs typeface="Verdana"/>
              </a:rPr>
              <a:t>,</a:t>
            </a:r>
            <a:endParaRPr sz="1750" dirty="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1055"/>
              </a:spcBef>
              <a:tabLst>
                <a:tab pos="1790064" algn="l"/>
                <a:tab pos="2288540" algn="l"/>
                <a:tab pos="4121785" algn="l"/>
              </a:tabLst>
            </a:pPr>
            <a:r>
              <a:rPr sz="1750" i="1" spc="135" dirty="0">
                <a:latin typeface="Verdana"/>
                <a:cs typeface="Verdana"/>
              </a:rPr>
              <a:t>Ma</a:t>
            </a:r>
            <a:r>
              <a:rPr sz="1750" i="1" spc="-40" dirty="0">
                <a:latin typeface="Verdana"/>
                <a:cs typeface="Verdana"/>
              </a:rPr>
              <a:t>n</a:t>
            </a:r>
            <a:r>
              <a:rPr sz="1750" i="1" spc="-60" dirty="0">
                <a:latin typeface="Verdana"/>
                <a:cs typeface="Verdana"/>
              </a:rPr>
              <a:t>u</a:t>
            </a:r>
            <a:r>
              <a:rPr sz="1750" i="1" spc="-85" dirty="0">
                <a:latin typeface="Verdana"/>
                <a:cs typeface="Verdana"/>
              </a:rPr>
              <a:t>t</a:t>
            </a:r>
            <a:r>
              <a:rPr sz="1750" i="1" spc="95" dirty="0">
                <a:latin typeface="Verdana"/>
                <a:cs typeface="Verdana"/>
              </a:rPr>
              <a:t>e</a:t>
            </a:r>
            <a:r>
              <a:rPr sz="1750" i="1" spc="-40" dirty="0">
                <a:latin typeface="Verdana"/>
                <a:cs typeface="Verdana"/>
              </a:rPr>
              <a:t>n</a:t>
            </a:r>
            <a:r>
              <a:rPr sz="1750" i="1" spc="225" dirty="0">
                <a:latin typeface="Verdana"/>
                <a:cs typeface="Verdana"/>
              </a:rPr>
              <a:t>ç</a:t>
            </a:r>
            <a:r>
              <a:rPr sz="1750" i="1" spc="135" dirty="0">
                <a:latin typeface="Verdana"/>
                <a:cs typeface="Verdana"/>
              </a:rPr>
              <a:t>ã</a:t>
            </a:r>
            <a:r>
              <a:rPr sz="1750" i="1" spc="85" dirty="0">
                <a:latin typeface="Verdana"/>
                <a:cs typeface="Verdana"/>
              </a:rPr>
              <a:t>o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95" dirty="0">
                <a:latin typeface="Verdana"/>
                <a:cs typeface="Verdana"/>
              </a:rPr>
              <a:t>e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190" dirty="0">
                <a:latin typeface="Verdana"/>
                <a:cs typeface="Verdana"/>
              </a:rPr>
              <a:t>C</a:t>
            </a:r>
            <a:r>
              <a:rPr sz="1750" i="1" spc="90" dirty="0">
                <a:latin typeface="Verdana"/>
                <a:cs typeface="Verdana"/>
              </a:rPr>
              <a:t>o</a:t>
            </a:r>
            <a:r>
              <a:rPr sz="1750" i="1" spc="-40" dirty="0">
                <a:latin typeface="Verdana"/>
                <a:cs typeface="Verdana"/>
              </a:rPr>
              <a:t>n</a:t>
            </a:r>
            <a:r>
              <a:rPr sz="1750" i="1" spc="-235" dirty="0">
                <a:latin typeface="Verdana"/>
                <a:cs typeface="Verdana"/>
              </a:rPr>
              <a:t>s</a:t>
            </a:r>
            <a:r>
              <a:rPr sz="1750" i="1" spc="110" dirty="0">
                <a:latin typeface="Verdana"/>
                <a:cs typeface="Verdana"/>
              </a:rPr>
              <a:t>e</a:t>
            </a:r>
            <a:r>
              <a:rPr sz="1750" i="1" spc="-225" dirty="0">
                <a:latin typeface="Verdana"/>
                <a:cs typeface="Verdana"/>
              </a:rPr>
              <a:t>r</a:t>
            </a:r>
            <a:r>
              <a:rPr sz="1750" i="1" spc="-75" dirty="0">
                <a:latin typeface="Verdana"/>
                <a:cs typeface="Verdana"/>
              </a:rPr>
              <a:t>v</a:t>
            </a:r>
            <a:r>
              <a:rPr sz="1750" i="1" spc="155" dirty="0">
                <a:latin typeface="Verdana"/>
                <a:cs typeface="Verdana"/>
              </a:rPr>
              <a:t>a</a:t>
            </a:r>
            <a:r>
              <a:rPr sz="1750" i="1" spc="204" dirty="0">
                <a:latin typeface="Verdana"/>
                <a:cs typeface="Verdana"/>
              </a:rPr>
              <a:t>ç</a:t>
            </a:r>
            <a:r>
              <a:rPr sz="1750" i="1" spc="155" dirty="0">
                <a:latin typeface="Verdana"/>
                <a:cs typeface="Verdana"/>
              </a:rPr>
              <a:t>ã</a:t>
            </a:r>
            <a:r>
              <a:rPr sz="1750" i="1" spc="85" dirty="0">
                <a:latin typeface="Verdana"/>
                <a:cs typeface="Verdana"/>
              </a:rPr>
              <a:t>o</a:t>
            </a:r>
            <a:r>
              <a:rPr sz="1750" i="1" dirty="0">
                <a:latin typeface="Verdana"/>
                <a:cs typeface="Verdana"/>
              </a:rPr>
              <a:t>	</a:t>
            </a:r>
            <a:r>
              <a:rPr sz="1750" i="1" spc="95" dirty="0">
                <a:latin typeface="Verdana"/>
                <a:cs typeface="Verdana"/>
              </a:rPr>
              <a:t>de</a:t>
            </a:r>
            <a:endParaRPr sz="1750" dirty="0">
              <a:latin typeface="Verdana"/>
              <a:cs typeface="Verdana"/>
            </a:endParaRPr>
          </a:p>
          <a:p>
            <a:pPr marR="5080" algn="r">
              <a:lnSpc>
                <a:spcPct val="100000"/>
              </a:lnSpc>
              <a:spcBef>
                <a:spcPts val="1055"/>
              </a:spcBef>
            </a:pPr>
            <a:r>
              <a:rPr sz="1750" i="1" spc="20" dirty="0">
                <a:latin typeface="Verdana"/>
                <a:cs typeface="Verdana"/>
              </a:rPr>
              <a:t>Gás</a:t>
            </a:r>
            <a:endParaRPr sz="1750" dirty="0">
              <a:latin typeface="Verdana"/>
              <a:cs typeface="Verdan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636559" y="4178259"/>
            <a:ext cx="44329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i="1" spc="-15" dirty="0">
                <a:latin typeface="Verdana"/>
                <a:cs typeface="Verdana"/>
              </a:rPr>
              <a:t>Engarrafado,</a:t>
            </a:r>
            <a:r>
              <a:rPr sz="1750" i="1" spc="45" dirty="0">
                <a:latin typeface="Verdana"/>
                <a:cs typeface="Verdana"/>
              </a:rPr>
              <a:t> </a:t>
            </a:r>
            <a:r>
              <a:rPr sz="1750" i="1" spc="135" dirty="0">
                <a:latin typeface="Verdana"/>
                <a:cs typeface="Verdana"/>
              </a:rPr>
              <a:t>Copa</a:t>
            </a:r>
            <a:r>
              <a:rPr sz="1750" i="1" spc="35" dirty="0">
                <a:latin typeface="Verdana"/>
                <a:cs typeface="Verdana"/>
              </a:rPr>
              <a:t> </a:t>
            </a:r>
            <a:r>
              <a:rPr sz="1750" i="1" spc="95" dirty="0">
                <a:latin typeface="Verdana"/>
                <a:cs typeface="Verdana"/>
              </a:rPr>
              <a:t>e</a:t>
            </a:r>
            <a:r>
              <a:rPr sz="1750" i="1" spc="25" dirty="0">
                <a:latin typeface="Verdana"/>
                <a:cs typeface="Verdana"/>
              </a:rPr>
              <a:t> </a:t>
            </a:r>
            <a:r>
              <a:rPr sz="1750" i="1" spc="-20" dirty="0">
                <a:latin typeface="Verdana"/>
                <a:cs typeface="Verdana"/>
              </a:rPr>
              <a:t>Cozinha,</a:t>
            </a:r>
            <a:r>
              <a:rPr sz="1750" i="1" spc="60" dirty="0">
                <a:latin typeface="Verdana"/>
                <a:cs typeface="Verdana"/>
              </a:rPr>
              <a:t> </a:t>
            </a:r>
            <a:r>
              <a:rPr sz="1750" i="1" spc="-10" dirty="0">
                <a:latin typeface="Verdana"/>
                <a:cs typeface="Verdana"/>
              </a:rPr>
              <a:t>Gêneros</a:t>
            </a:r>
            <a:endParaRPr sz="1750" dirty="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636559" y="4445372"/>
            <a:ext cx="4433570" cy="16287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300"/>
              </a:lnSpc>
              <a:spcBef>
                <a:spcPts val="100"/>
              </a:spcBef>
            </a:pPr>
            <a:r>
              <a:rPr sz="1750" i="1" spc="95" dirty="0">
                <a:latin typeface="Verdana"/>
                <a:cs typeface="Verdana"/>
              </a:rPr>
              <a:t>de</a:t>
            </a:r>
            <a:r>
              <a:rPr sz="1750" i="1" spc="100" dirty="0">
                <a:latin typeface="Verdana"/>
                <a:cs typeface="Verdana"/>
              </a:rPr>
              <a:t> </a:t>
            </a:r>
            <a:r>
              <a:rPr sz="1750" i="1" spc="10" dirty="0">
                <a:latin typeface="Verdana"/>
                <a:cs typeface="Verdana"/>
              </a:rPr>
              <a:t>Alimentação,</a:t>
            </a:r>
            <a:r>
              <a:rPr sz="1750" i="1" spc="15" dirty="0">
                <a:latin typeface="Verdana"/>
                <a:cs typeface="Verdana"/>
              </a:rPr>
              <a:t> </a:t>
            </a:r>
            <a:r>
              <a:rPr sz="1750" i="1" dirty="0">
                <a:latin typeface="Verdana"/>
                <a:cs typeface="Verdana"/>
              </a:rPr>
              <a:t>Higienização</a:t>
            </a:r>
            <a:r>
              <a:rPr sz="1750" i="1" spc="5" dirty="0">
                <a:latin typeface="Verdana"/>
                <a:cs typeface="Verdana"/>
              </a:rPr>
              <a:t> </a:t>
            </a:r>
            <a:r>
              <a:rPr sz="1750" i="1" spc="95" dirty="0">
                <a:latin typeface="Verdana"/>
                <a:cs typeface="Verdana"/>
              </a:rPr>
              <a:t>e </a:t>
            </a:r>
            <a:r>
              <a:rPr sz="1750" i="1" spc="100" dirty="0">
                <a:latin typeface="Verdana"/>
                <a:cs typeface="Verdana"/>
              </a:rPr>
              <a:t> </a:t>
            </a:r>
            <a:r>
              <a:rPr sz="1750" i="1" spc="-170" dirty="0">
                <a:latin typeface="Verdana"/>
                <a:cs typeface="Verdana"/>
              </a:rPr>
              <a:t>L</a:t>
            </a:r>
            <a:r>
              <a:rPr sz="1750" i="1" spc="-135" dirty="0">
                <a:latin typeface="Verdana"/>
                <a:cs typeface="Verdana"/>
              </a:rPr>
              <a:t>i</a:t>
            </a:r>
            <a:r>
              <a:rPr sz="1750" i="1" spc="-60" dirty="0">
                <a:latin typeface="Verdana"/>
                <a:cs typeface="Verdana"/>
              </a:rPr>
              <a:t>m</a:t>
            </a:r>
            <a:r>
              <a:rPr sz="1750" i="1" spc="110" dirty="0">
                <a:latin typeface="Verdana"/>
                <a:cs typeface="Verdana"/>
              </a:rPr>
              <a:t>p</a:t>
            </a:r>
            <a:r>
              <a:rPr sz="1750" i="1" spc="95" dirty="0">
                <a:latin typeface="Verdana"/>
                <a:cs typeface="Verdana"/>
              </a:rPr>
              <a:t>e</a:t>
            </a:r>
            <a:r>
              <a:rPr sz="1750" i="1" spc="-190" dirty="0">
                <a:latin typeface="Verdana"/>
                <a:cs typeface="Verdana"/>
              </a:rPr>
              <a:t>z</a:t>
            </a:r>
            <a:r>
              <a:rPr sz="1750" i="1" spc="145" dirty="0">
                <a:latin typeface="Verdana"/>
                <a:cs typeface="Verdana"/>
              </a:rPr>
              <a:t>a</a:t>
            </a:r>
            <a:r>
              <a:rPr sz="1750" i="1" spc="-25" dirty="0">
                <a:latin typeface="Verdana"/>
                <a:cs typeface="Verdana"/>
              </a:rPr>
              <a:t> </a:t>
            </a:r>
            <a:r>
              <a:rPr sz="1750" i="1" spc="-155" dirty="0">
                <a:latin typeface="Verdana"/>
                <a:cs typeface="Verdana"/>
              </a:rPr>
              <a:t>,</a:t>
            </a:r>
            <a:r>
              <a:rPr sz="1750" i="1" spc="-15" dirty="0">
                <a:latin typeface="Verdana"/>
                <a:cs typeface="Verdana"/>
              </a:rPr>
              <a:t> </a:t>
            </a:r>
            <a:r>
              <a:rPr sz="1750" i="1" spc="-185" dirty="0">
                <a:latin typeface="Verdana"/>
                <a:cs typeface="Verdana"/>
              </a:rPr>
              <a:t>E</a:t>
            </a:r>
            <a:r>
              <a:rPr sz="1750" i="1" spc="-114" dirty="0">
                <a:latin typeface="Verdana"/>
                <a:cs typeface="Verdana"/>
              </a:rPr>
              <a:t>l</a:t>
            </a:r>
            <a:r>
              <a:rPr sz="1750" i="1" spc="75" dirty="0">
                <a:latin typeface="Verdana"/>
                <a:cs typeface="Verdana"/>
              </a:rPr>
              <a:t>é</a:t>
            </a:r>
            <a:r>
              <a:rPr sz="1750" i="1" spc="-100" dirty="0">
                <a:latin typeface="Verdana"/>
                <a:cs typeface="Verdana"/>
              </a:rPr>
              <a:t>t</a:t>
            </a:r>
            <a:r>
              <a:rPr sz="1750" i="1" spc="-225" dirty="0">
                <a:latin typeface="Verdana"/>
                <a:cs typeface="Verdana"/>
              </a:rPr>
              <a:t>r</a:t>
            </a:r>
            <a:r>
              <a:rPr sz="1750" i="1" spc="-114" dirty="0">
                <a:latin typeface="Verdana"/>
                <a:cs typeface="Verdana"/>
              </a:rPr>
              <a:t>i</a:t>
            </a:r>
            <a:r>
              <a:rPr sz="1750" i="1" spc="204" dirty="0">
                <a:latin typeface="Verdana"/>
                <a:cs typeface="Verdana"/>
              </a:rPr>
              <a:t>c</a:t>
            </a:r>
            <a:r>
              <a:rPr sz="1750" i="1" spc="85" dirty="0">
                <a:latin typeface="Verdana"/>
                <a:cs typeface="Verdana"/>
              </a:rPr>
              <a:t>o</a:t>
            </a:r>
            <a:r>
              <a:rPr sz="1750" i="1" spc="-30" dirty="0">
                <a:latin typeface="Verdana"/>
                <a:cs typeface="Verdana"/>
              </a:rPr>
              <a:t> </a:t>
            </a:r>
            <a:r>
              <a:rPr sz="1750" i="1" spc="95" dirty="0">
                <a:latin typeface="Verdana"/>
                <a:cs typeface="Verdana"/>
              </a:rPr>
              <a:t>e</a:t>
            </a:r>
            <a:r>
              <a:rPr sz="1750" i="1" spc="-5" dirty="0">
                <a:latin typeface="Verdana"/>
                <a:cs typeface="Verdana"/>
              </a:rPr>
              <a:t> </a:t>
            </a:r>
            <a:r>
              <a:rPr sz="1750" i="1" spc="-185" dirty="0">
                <a:latin typeface="Verdana"/>
                <a:cs typeface="Verdana"/>
              </a:rPr>
              <a:t>E</a:t>
            </a:r>
            <a:r>
              <a:rPr sz="1750" i="1" spc="-114" dirty="0">
                <a:latin typeface="Verdana"/>
                <a:cs typeface="Verdana"/>
              </a:rPr>
              <a:t>l</a:t>
            </a:r>
            <a:r>
              <a:rPr sz="1750" i="1" spc="75" dirty="0">
                <a:latin typeface="Verdana"/>
                <a:cs typeface="Verdana"/>
              </a:rPr>
              <a:t>e</a:t>
            </a:r>
            <a:r>
              <a:rPr sz="1750" i="1" spc="-85" dirty="0">
                <a:latin typeface="Verdana"/>
                <a:cs typeface="Verdana"/>
              </a:rPr>
              <a:t>t</a:t>
            </a:r>
            <a:r>
              <a:rPr sz="1750" i="1" spc="-225" dirty="0">
                <a:latin typeface="Verdana"/>
                <a:cs typeface="Verdana"/>
              </a:rPr>
              <a:t>r</a:t>
            </a:r>
            <a:r>
              <a:rPr sz="1750" i="1" spc="90" dirty="0">
                <a:latin typeface="Verdana"/>
                <a:cs typeface="Verdana"/>
              </a:rPr>
              <a:t>ô</a:t>
            </a:r>
            <a:r>
              <a:rPr sz="1750" i="1" spc="-40" dirty="0">
                <a:latin typeface="Verdana"/>
                <a:cs typeface="Verdana"/>
              </a:rPr>
              <a:t>n</a:t>
            </a:r>
            <a:r>
              <a:rPr sz="1750" i="1" spc="-135" dirty="0">
                <a:latin typeface="Verdana"/>
                <a:cs typeface="Verdana"/>
              </a:rPr>
              <a:t>i</a:t>
            </a:r>
            <a:r>
              <a:rPr sz="1750" i="1" spc="204" dirty="0">
                <a:latin typeface="Verdana"/>
                <a:cs typeface="Verdana"/>
              </a:rPr>
              <a:t>c</a:t>
            </a:r>
            <a:r>
              <a:rPr sz="1750" i="1" spc="75" dirty="0">
                <a:latin typeface="Verdana"/>
                <a:cs typeface="Verdana"/>
              </a:rPr>
              <a:t>o</a:t>
            </a:r>
            <a:r>
              <a:rPr sz="1750" i="1" spc="-155" dirty="0">
                <a:latin typeface="Verdana"/>
                <a:cs typeface="Verdana"/>
              </a:rPr>
              <a:t>,</a:t>
            </a:r>
            <a:r>
              <a:rPr sz="1750" i="1" dirty="0">
                <a:latin typeface="Verdana"/>
                <a:cs typeface="Verdana"/>
              </a:rPr>
              <a:t> </a:t>
            </a:r>
            <a:r>
              <a:rPr sz="1750" i="1" spc="-25" dirty="0">
                <a:latin typeface="Verdana"/>
                <a:cs typeface="Verdana"/>
              </a:rPr>
              <a:t>P</a:t>
            </a:r>
            <a:r>
              <a:rPr sz="1750" i="1" spc="-225" dirty="0">
                <a:latin typeface="Verdana"/>
                <a:cs typeface="Verdana"/>
              </a:rPr>
              <a:t>r</a:t>
            </a:r>
            <a:r>
              <a:rPr sz="1750" i="1" spc="75" dirty="0">
                <a:latin typeface="Verdana"/>
                <a:cs typeface="Verdana"/>
              </a:rPr>
              <a:t>o</a:t>
            </a:r>
            <a:r>
              <a:rPr sz="1750" i="1" spc="-85" dirty="0">
                <a:latin typeface="Verdana"/>
                <a:cs typeface="Verdana"/>
              </a:rPr>
              <a:t>t</a:t>
            </a:r>
            <a:r>
              <a:rPr sz="1750" i="1" spc="95" dirty="0">
                <a:latin typeface="Verdana"/>
                <a:cs typeface="Verdana"/>
              </a:rPr>
              <a:t>e</a:t>
            </a:r>
            <a:r>
              <a:rPr sz="1750" i="1" spc="225" dirty="0">
                <a:latin typeface="Verdana"/>
                <a:cs typeface="Verdana"/>
              </a:rPr>
              <a:t>ç</a:t>
            </a:r>
            <a:r>
              <a:rPr sz="1750" i="1" spc="135" dirty="0">
                <a:latin typeface="Verdana"/>
                <a:cs typeface="Verdana"/>
              </a:rPr>
              <a:t>ã</a:t>
            </a:r>
            <a:r>
              <a:rPr sz="1750" i="1" spc="60" dirty="0">
                <a:latin typeface="Verdana"/>
                <a:cs typeface="Verdana"/>
              </a:rPr>
              <a:t>o  </a:t>
            </a:r>
            <a:r>
              <a:rPr sz="1750" i="1" spc="95" dirty="0">
                <a:latin typeface="Verdana"/>
                <a:cs typeface="Verdana"/>
              </a:rPr>
              <a:t>e</a:t>
            </a:r>
            <a:r>
              <a:rPr sz="1750" i="1" spc="-145" dirty="0">
                <a:latin typeface="Verdana"/>
                <a:cs typeface="Verdana"/>
              </a:rPr>
              <a:t> </a:t>
            </a:r>
            <a:r>
              <a:rPr sz="1750" i="1" spc="-325" dirty="0">
                <a:latin typeface="Verdana"/>
                <a:cs typeface="Verdana"/>
              </a:rPr>
              <a:t>S</a:t>
            </a:r>
            <a:r>
              <a:rPr sz="1750" i="1" spc="110" dirty="0">
                <a:latin typeface="Verdana"/>
                <a:cs typeface="Verdana"/>
              </a:rPr>
              <a:t>e</a:t>
            </a:r>
            <a:r>
              <a:rPr sz="1750" i="1" spc="85" dirty="0">
                <a:latin typeface="Verdana"/>
                <a:cs typeface="Verdana"/>
              </a:rPr>
              <a:t>g</a:t>
            </a:r>
            <a:r>
              <a:rPr sz="1750" i="1" spc="-45" dirty="0">
                <a:latin typeface="Verdana"/>
                <a:cs typeface="Verdana"/>
              </a:rPr>
              <a:t>u</a:t>
            </a:r>
            <a:r>
              <a:rPr sz="1750" i="1" spc="-225" dirty="0">
                <a:latin typeface="Verdana"/>
                <a:cs typeface="Verdana"/>
              </a:rPr>
              <a:t>r</a:t>
            </a:r>
            <a:r>
              <a:rPr sz="1750" i="1" spc="135" dirty="0">
                <a:latin typeface="Verdana"/>
                <a:cs typeface="Verdana"/>
              </a:rPr>
              <a:t>a</a:t>
            </a:r>
            <a:r>
              <a:rPr sz="1750" i="1" spc="-40" dirty="0">
                <a:latin typeface="Verdana"/>
                <a:cs typeface="Verdana"/>
              </a:rPr>
              <a:t>n</a:t>
            </a:r>
            <a:r>
              <a:rPr sz="1750" i="1" spc="225" dirty="0">
                <a:latin typeface="Verdana"/>
                <a:cs typeface="Verdana"/>
              </a:rPr>
              <a:t>ç</a:t>
            </a:r>
            <a:r>
              <a:rPr sz="1750" i="1" spc="135" dirty="0">
                <a:latin typeface="Verdana"/>
                <a:cs typeface="Verdana"/>
              </a:rPr>
              <a:t>a</a:t>
            </a:r>
            <a:r>
              <a:rPr sz="1750" i="1" spc="-155" dirty="0">
                <a:latin typeface="Verdana"/>
                <a:cs typeface="Verdana"/>
              </a:rPr>
              <a:t>,</a:t>
            </a:r>
            <a:r>
              <a:rPr sz="1750" i="1" spc="-120" dirty="0">
                <a:latin typeface="Verdana"/>
                <a:cs typeface="Verdana"/>
              </a:rPr>
              <a:t> </a:t>
            </a:r>
            <a:r>
              <a:rPr sz="1750" i="1" spc="-204" dirty="0">
                <a:latin typeface="Verdana"/>
                <a:cs typeface="Verdana"/>
              </a:rPr>
              <a:t>B</a:t>
            </a:r>
            <a:r>
              <a:rPr sz="1750" i="1" spc="155" dirty="0">
                <a:latin typeface="Verdana"/>
                <a:cs typeface="Verdana"/>
              </a:rPr>
              <a:t>a</a:t>
            </a:r>
            <a:r>
              <a:rPr sz="1750" i="1" spc="-40" dirty="0">
                <a:latin typeface="Verdana"/>
                <a:cs typeface="Verdana"/>
              </a:rPr>
              <a:t>n</a:t>
            </a:r>
            <a:r>
              <a:rPr sz="1750" i="1" spc="95" dirty="0">
                <a:latin typeface="Verdana"/>
                <a:cs typeface="Verdana"/>
              </a:rPr>
              <a:t>de</a:t>
            </a:r>
            <a:r>
              <a:rPr sz="1750" i="1" spc="-114" dirty="0">
                <a:latin typeface="Verdana"/>
                <a:cs typeface="Verdana"/>
              </a:rPr>
              <a:t>i</a:t>
            </a:r>
            <a:r>
              <a:rPr sz="1750" i="1" spc="-225" dirty="0">
                <a:latin typeface="Verdana"/>
                <a:cs typeface="Verdana"/>
              </a:rPr>
              <a:t>r</a:t>
            </a:r>
            <a:r>
              <a:rPr sz="1750" i="1" spc="135" dirty="0">
                <a:latin typeface="Verdana"/>
                <a:cs typeface="Verdana"/>
              </a:rPr>
              <a:t>a</a:t>
            </a:r>
            <a:r>
              <a:rPr sz="1750" i="1" spc="-235" dirty="0">
                <a:latin typeface="Verdana"/>
                <a:cs typeface="Verdana"/>
              </a:rPr>
              <a:t>s</a:t>
            </a:r>
            <a:r>
              <a:rPr sz="1750" i="1" spc="-155" dirty="0">
                <a:latin typeface="Verdana"/>
                <a:cs typeface="Verdana"/>
              </a:rPr>
              <a:t>, </a:t>
            </a:r>
            <a:r>
              <a:rPr sz="1750" i="1" spc="-165" dirty="0">
                <a:latin typeface="Verdana"/>
                <a:cs typeface="Verdana"/>
              </a:rPr>
              <a:t>E</a:t>
            </a:r>
            <a:r>
              <a:rPr sz="1750" i="1" spc="-85" dirty="0">
                <a:latin typeface="Verdana"/>
                <a:cs typeface="Verdana"/>
              </a:rPr>
              <a:t>t</a:t>
            </a:r>
            <a:r>
              <a:rPr sz="1750" i="1" spc="225" dirty="0">
                <a:latin typeface="Verdana"/>
                <a:cs typeface="Verdana"/>
              </a:rPr>
              <a:t>c</a:t>
            </a:r>
            <a:r>
              <a:rPr sz="1750" i="1" spc="-170" dirty="0">
                <a:latin typeface="Verdana"/>
                <a:cs typeface="Verdana"/>
              </a:rPr>
              <a:t>.</a:t>
            </a:r>
            <a:r>
              <a:rPr sz="1750" i="1" spc="-150" dirty="0">
                <a:latin typeface="Verdana"/>
                <a:cs typeface="Verdana"/>
              </a:rPr>
              <a:t>)</a:t>
            </a:r>
            <a:endParaRPr sz="1750" dirty="0">
              <a:latin typeface="Verdana"/>
              <a:cs typeface="Verdana"/>
            </a:endParaRPr>
          </a:p>
          <a:p>
            <a:pPr marL="1091565">
              <a:lnSpc>
                <a:spcPct val="100000"/>
              </a:lnSpc>
              <a:spcBef>
                <a:spcPts val="1055"/>
              </a:spcBef>
            </a:pPr>
            <a:r>
              <a:rPr sz="1750" b="1" spc="-260" dirty="0">
                <a:latin typeface="Tahoma"/>
                <a:cs typeface="Tahoma"/>
              </a:rPr>
              <a:t>R</a:t>
            </a:r>
            <a:r>
              <a:rPr sz="1750" b="1" spc="-135" dirty="0">
                <a:latin typeface="Tahoma"/>
                <a:cs typeface="Tahoma"/>
              </a:rPr>
              <a:t>$</a:t>
            </a:r>
            <a:r>
              <a:rPr sz="1750" b="1" spc="-25" dirty="0">
                <a:latin typeface="Tahoma"/>
                <a:cs typeface="Tahoma"/>
              </a:rPr>
              <a:t> </a:t>
            </a:r>
            <a:r>
              <a:rPr lang="pt-BR" sz="1750" b="1" spc="-120" dirty="0" smtClean="0">
                <a:latin typeface="Tahoma"/>
                <a:cs typeface="Tahoma"/>
              </a:rPr>
              <a:t>78.410,34</a:t>
            </a:r>
            <a:r>
              <a:rPr sz="1750" b="1" spc="10" dirty="0" smtClean="0">
                <a:latin typeface="Tahoma"/>
                <a:cs typeface="Tahoma"/>
              </a:rPr>
              <a:t> </a:t>
            </a:r>
            <a:r>
              <a:rPr sz="1750" b="1" spc="-385" dirty="0">
                <a:latin typeface="Tahoma"/>
                <a:cs typeface="Tahoma"/>
              </a:rPr>
              <a:t>=</a:t>
            </a:r>
            <a:r>
              <a:rPr sz="1750" b="1" spc="-25" dirty="0">
                <a:latin typeface="Tahoma"/>
                <a:cs typeface="Tahoma"/>
              </a:rPr>
              <a:t> </a:t>
            </a:r>
            <a:r>
              <a:rPr sz="1750" b="1" spc="-150" dirty="0" smtClean="0">
                <a:latin typeface="Tahoma"/>
                <a:cs typeface="Tahoma"/>
              </a:rPr>
              <a:t>(</a:t>
            </a:r>
            <a:r>
              <a:rPr lang="pt-BR" sz="1750" b="1" spc="-120" dirty="0" smtClean="0">
                <a:latin typeface="Tahoma"/>
                <a:cs typeface="Tahoma"/>
              </a:rPr>
              <a:t>14,08</a:t>
            </a:r>
            <a:r>
              <a:rPr sz="1750" b="1" spc="-595" dirty="0" smtClean="0">
                <a:latin typeface="Tahoma"/>
                <a:cs typeface="Tahoma"/>
              </a:rPr>
              <a:t>%</a:t>
            </a:r>
            <a:r>
              <a:rPr sz="1750" b="1" spc="-130" dirty="0" smtClean="0">
                <a:latin typeface="Tahoma"/>
                <a:cs typeface="Tahoma"/>
              </a:rPr>
              <a:t>)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6099047" y="2109216"/>
            <a:ext cx="3915410" cy="1202690"/>
            <a:chOff x="6099047" y="2109216"/>
            <a:chExt cx="3915410" cy="1202690"/>
          </a:xfrm>
        </p:grpSpPr>
        <p:sp>
          <p:nvSpPr>
            <p:cNvPr id="18" name="object 18"/>
            <p:cNvSpPr/>
            <p:nvPr/>
          </p:nvSpPr>
          <p:spPr>
            <a:xfrm>
              <a:off x="6105144" y="2115312"/>
              <a:ext cx="3901440" cy="1190625"/>
            </a:xfrm>
            <a:custGeom>
              <a:avLst/>
              <a:gdLst/>
              <a:ahLst/>
              <a:cxnLst/>
              <a:rect l="l" t="t" r="r" b="b"/>
              <a:pathLst>
                <a:path w="3901440" h="1190625">
                  <a:moveTo>
                    <a:pt x="3703319" y="1190244"/>
                  </a:moveTo>
                  <a:lnTo>
                    <a:pt x="198119" y="1190244"/>
                  </a:lnTo>
                  <a:lnTo>
                    <a:pt x="152595" y="1184947"/>
                  </a:lnTo>
                  <a:lnTo>
                    <a:pt x="110856" y="1169894"/>
                  </a:lnTo>
                  <a:lnTo>
                    <a:pt x="74076" y="1146336"/>
                  </a:lnTo>
                  <a:lnTo>
                    <a:pt x="43427" y="1115528"/>
                  </a:lnTo>
                  <a:lnTo>
                    <a:pt x="20083" y="1078720"/>
                  </a:lnTo>
                  <a:lnTo>
                    <a:pt x="5216" y="1037168"/>
                  </a:lnTo>
                  <a:lnTo>
                    <a:pt x="0" y="992123"/>
                  </a:lnTo>
                  <a:lnTo>
                    <a:pt x="0" y="198119"/>
                  </a:lnTo>
                  <a:lnTo>
                    <a:pt x="5216" y="153075"/>
                  </a:lnTo>
                  <a:lnTo>
                    <a:pt x="20083" y="111523"/>
                  </a:lnTo>
                  <a:lnTo>
                    <a:pt x="43427" y="74715"/>
                  </a:lnTo>
                  <a:lnTo>
                    <a:pt x="74076" y="43907"/>
                  </a:lnTo>
                  <a:lnTo>
                    <a:pt x="110856" y="20349"/>
                  </a:lnTo>
                  <a:lnTo>
                    <a:pt x="152595" y="5296"/>
                  </a:lnTo>
                  <a:lnTo>
                    <a:pt x="198119" y="0"/>
                  </a:lnTo>
                  <a:lnTo>
                    <a:pt x="3703319" y="0"/>
                  </a:lnTo>
                  <a:lnTo>
                    <a:pt x="3748844" y="5296"/>
                  </a:lnTo>
                  <a:lnTo>
                    <a:pt x="3790583" y="20349"/>
                  </a:lnTo>
                  <a:lnTo>
                    <a:pt x="3827363" y="43907"/>
                  </a:lnTo>
                  <a:lnTo>
                    <a:pt x="3858012" y="74715"/>
                  </a:lnTo>
                  <a:lnTo>
                    <a:pt x="3881357" y="111523"/>
                  </a:lnTo>
                  <a:lnTo>
                    <a:pt x="3896223" y="153075"/>
                  </a:lnTo>
                  <a:lnTo>
                    <a:pt x="3901440" y="198119"/>
                  </a:lnTo>
                  <a:lnTo>
                    <a:pt x="3901440" y="992123"/>
                  </a:lnTo>
                  <a:lnTo>
                    <a:pt x="3896223" y="1037168"/>
                  </a:lnTo>
                  <a:lnTo>
                    <a:pt x="3881357" y="1078720"/>
                  </a:lnTo>
                  <a:lnTo>
                    <a:pt x="3858012" y="1115528"/>
                  </a:lnTo>
                  <a:lnTo>
                    <a:pt x="3827363" y="1146336"/>
                  </a:lnTo>
                  <a:lnTo>
                    <a:pt x="3790583" y="1169894"/>
                  </a:lnTo>
                  <a:lnTo>
                    <a:pt x="3748844" y="1184947"/>
                  </a:lnTo>
                  <a:lnTo>
                    <a:pt x="3703319" y="1190244"/>
                  </a:lnTo>
                  <a:close/>
                </a:path>
              </a:pathLst>
            </a:custGeom>
            <a:solidFill>
              <a:srgbClr val="BF5E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99047" y="2109216"/>
              <a:ext cx="3915410" cy="1202690"/>
            </a:xfrm>
            <a:custGeom>
              <a:avLst/>
              <a:gdLst/>
              <a:ahLst/>
              <a:cxnLst/>
              <a:rect l="l" t="t" r="r" b="b"/>
              <a:pathLst>
                <a:path w="3915409" h="1202689">
                  <a:moveTo>
                    <a:pt x="3730752" y="1202436"/>
                  </a:moveTo>
                  <a:lnTo>
                    <a:pt x="184404" y="1202436"/>
                  </a:lnTo>
                  <a:lnTo>
                    <a:pt x="163068" y="1199388"/>
                  </a:lnTo>
                  <a:lnTo>
                    <a:pt x="124968" y="1187196"/>
                  </a:lnTo>
                  <a:lnTo>
                    <a:pt x="89916" y="1167384"/>
                  </a:lnTo>
                  <a:lnTo>
                    <a:pt x="59436" y="1143000"/>
                  </a:lnTo>
                  <a:lnTo>
                    <a:pt x="35052" y="1112520"/>
                  </a:lnTo>
                  <a:lnTo>
                    <a:pt x="15240" y="1077468"/>
                  </a:lnTo>
                  <a:lnTo>
                    <a:pt x="3048" y="1039368"/>
                  </a:lnTo>
                  <a:lnTo>
                    <a:pt x="0" y="1019556"/>
                  </a:lnTo>
                  <a:lnTo>
                    <a:pt x="0" y="184404"/>
                  </a:lnTo>
                  <a:lnTo>
                    <a:pt x="3048" y="164592"/>
                  </a:lnTo>
                  <a:lnTo>
                    <a:pt x="15240" y="124968"/>
                  </a:lnTo>
                  <a:lnTo>
                    <a:pt x="24384" y="108204"/>
                  </a:lnTo>
                  <a:lnTo>
                    <a:pt x="33528" y="89916"/>
                  </a:lnTo>
                  <a:lnTo>
                    <a:pt x="59436" y="59436"/>
                  </a:lnTo>
                  <a:lnTo>
                    <a:pt x="89916" y="35052"/>
                  </a:lnTo>
                  <a:lnTo>
                    <a:pt x="143256" y="9144"/>
                  </a:lnTo>
                  <a:lnTo>
                    <a:pt x="182880" y="1524"/>
                  </a:lnTo>
                  <a:lnTo>
                    <a:pt x="204216" y="0"/>
                  </a:lnTo>
                  <a:lnTo>
                    <a:pt x="3709416" y="0"/>
                  </a:lnTo>
                  <a:lnTo>
                    <a:pt x="3730752" y="1524"/>
                  </a:lnTo>
                  <a:lnTo>
                    <a:pt x="3750564" y="4572"/>
                  </a:lnTo>
                  <a:lnTo>
                    <a:pt x="3770376" y="9144"/>
                  </a:lnTo>
                  <a:lnTo>
                    <a:pt x="3784092" y="13716"/>
                  </a:lnTo>
                  <a:lnTo>
                    <a:pt x="204216" y="13716"/>
                  </a:lnTo>
                  <a:lnTo>
                    <a:pt x="166116" y="16764"/>
                  </a:lnTo>
                  <a:lnTo>
                    <a:pt x="114300" y="36576"/>
                  </a:lnTo>
                  <a:lnTo>
                    <a:pt x="57912" y="82296"/>
                  </a:lnTo>
                  <a:lnTo>
                    <a:pt x="28956" y="129540"/>
                  </a:lnTo>
                  <a:lnTo>
                    <a:pt x="16764" y="166116"/>
                  </a:lnTo>
                  <a:lnTo>
                    <a:pt x="13716" y="184404"/>
                  </a:lnTo>
                  <a:lnTo>
                    <a:pt x="13716" y="1016508"/>
                  </a:lnTo>
                  <a:lnTo>
                    <a:pt x="21336" y="1054608"/>
                  </a:lnTo>
                  <a:lnTo>
                    <a:pt x="45720" y="1104900"/>
                  </a:lnTo>
                  <a:lnTo>
                    <a:pt x="82296" y="1144524"/>
                  </a:lnTo>
                  <a:lnTo>
                    <a:pt x="129540" y="1173480"/>
                  </a:lnTo>
                  <a:lnTo>
                    <a:pt x="166116" y="1185672"/>
                  </a:lnTo>
                  <a:lnTo>
                    <a:pt x="204216" y="1188720"/>
                  </a:lnTo>
                  <a:lnTo>
                    <a:pt x="3785235" y="1188720"/>
                  </a:lnTo>
                  <a:lnTo>
                    <a:pt x="3770376" y="1193292"/>
                  </a:lnTo>
                  <a:lnTo>
                    <a:pt x="3730752" y="1202436"/>
                  </a:lnTo>
                  <a:close/>
                </a:path>
                <a:path w="3915409" h="1202689">
                  <a:moveTo>
                    <a:pt x="3785235" y="1188720"/>
                  </a:moveTo>
                  <a:lnTo>
                    <a:pt x="3709416" y="1188720"/>
                  </a:lnTo>
                  <a:lnTo>
                    <a:pt x="3747516" y="1185672"/>
                  </a:lnTo>
                  <a:lnTo>
                    <a:pt x="3765803" y="1181100"/>
                  </a:lnTo>
                  <a:lnTo>
                    <a:pt x="3800856" y="1165860"/>
                  </a:lnTo>
                  <a:lnTo>
                    <a:pt x="3845052" y="1133856"/>
                  </a:lnTo>
                  <a:lnTo>
                    <a:pt x="3877056" y="1089660"/>
                  </a:lnTo>
                  <a:lnTo>
                    <a:pt x="3892296" y="1054608"/>
                  </a:lnTo>
                  <a:lnTo>
                    <a:pt x="3901440" y="998220"/>
                  </a:lnTo>
                  <a:lnTo>
                    <a:pt x="3901322" y="204216"/>
                  </a:lnTo>
                  <a:lnTo>
                    <a:pt x="3896868" y="166116"/>
                  </a:lnTo>
                  <a:lnTo>
                    <a:pt x="3878580" y="114300"/>
                  </a:lnTo>
                  <a:lnTo>
                    <a:pt x="3845052" y="70104"/>
                  </a:lnTo>
                  <a:lnTo>
                    <a:pt x="3800856" y="36576"/>
                  </a:lnTo>
                  <a:lnTo>
                    <a:pt x="3749040" y="18288"/>
                  </a:lnTo>
                  <a:lnTo>
                    <a:pt x="3709416" y="13716"/>
                  </a:lnTo>
                  <a:lnTo>
                    <a:pt x="3784092" y="13716"/>
                  </a:lnTo>
                  <a:lnTo>
                    <a:pt x="3840480" y="45720"/>
                  </a:lnTo>
                  <a:lnTo>
                    <a:pt x="3867911" y="74676"/>
                  </a:lnTo>
                  <a:lnTo>
                    <a:pt x="3889248" y="106680"/>
                  </a:lnTo>
                  <a:lnTo>
                    <a:pt x="3906011" y="143256"/>
                  </a:lnTo>
                  <a:lnTo>
                    <a:pt x="3913632" y="184404"/>
                  </a:lnTo>
                  <a:lnTo>
                    <a:pt x="3915156" y="204216"/>
                  </a:lnTo>
                  <a:lnTo>
                    <a:pt x="3915156" y="998220"/>
                  </a:lnTo>
                  <a:lnTo>
                    <a:pt x="3910584" y="1039368"/>
                  </a:lnTo>
                  <a:lnTo>
                    <a:pt x="3890772" y="1095756"/>
                  </a:lnTo>
                  <a:lnTo>
                    <a:pt x="3867911" y="1127760"/>
                  </a:lnTo>
                  <a:lnTo>
                    <a:pt x="3840480" y="1155192"/>
                  </a:lnTo>
                  <a:lnTo>
                    <a:pt x="3808476" y="1178052"/>
                  </a:lnTo>
                  <a:lnTo>
                    <a:pt x="3790188" y="1187196"/>
                  </a:lnTo>
                  <a:lnTo>
                    <a:pt x="3785235" y="1188720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0" name="object 20"/>
          <p:cNvSpPr txBox="1"/>
          <p:nvPr/>
        </p:nvSpPr>
        <p:spPr>
          <a:xfrm>
            <a:off x="6465767" y="2038898"/>
            <a:ext cx="3178810" cy="12375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09625" marR="5080" indent="-797560">
              <a:lnSpc>
                <a:spcPct val="150300"/>
              </a:lnSpc>
              <a:spcBef>
                <a:spcPts val="100"/>
              </a:spcBef>
            </a:pPr>
            <a:r>
              <a:rPr sz="1750" b="1" spc="-175" dirty="0">
                <a:latin typeface="Tahoma"/>
                <a:cs typeface="Tahoma"/>
              </a:rPr>
              <a:t>P</a:t>
            </a:r>
            <a:r>
              <a:rPr sz="1750" b="1" spc="95" dirty="0">
                <a:latin typeface="Tahoma"/>
                <a:cs typeface="Tahoma"/>
              </a:rPr>
              <a:t>A</a:t>
            </a:r>
            <a:r>
              <a:rPr sz="1750" b="1" spc="-200" dirty="0">
                <a:latin typeface="Tahoma"/>
                <a:cs typeface="Tahoma"/>
              </a:rPr>
              <a:t>SS</a:t>
            </a:r>
            <a:r>
              <a:rPr sz="1750" b="1" spc="95" dirty="0">
                <a:latin typeface="Tahoma"/>
                <a:cs typeface="Tahoma"/>
              </a:rPr>
              <a:t>A</a:t>
            </a:r>
            <a:r>
              <a:rPr sz="1750" b="1" spc="165" dirty="0">
                <a:latin typeface="Tahoma"/>
                <a:cs typeface="Tahoma"/>
              </a:rPr>
              <a:t>G</a:t>
            </a:r>
            <a:r>
              <a:rPr sz="1750" b="1" spc="-155" dirty="0">
                <a:latin typeface="Tahoma"/>
                <a:cs typeface="Tahoma"/>
              </a:rPr>
              <a:t>E</a:t>
            </a:r>
            <a:r>
              <a:rPr sz="1750" b="1" spc="-55" dirty="0">
                <a:latin typeface="Tahoma"/>
                <a:cs typeface="Tahoma"/>
              </a:rPr>
              <a:t>N</a:t>
            </a:r>
            <a:r>
              <a:rPr sz="1750" b="1" spc="-200" dirty="0">
                <a:latin typeface="Tahoma"/>
                <a:cs typeface="Tahoma"/>
              </a:rPr>
              <a:t>S</a:t>
            </a:r>
            <a:r>
              <a:rPr sz="1750" b="1" spc="-60" dirty="0">
                <a:latin typeface="Tahoma"/>
                <a:cs typeface="Tahoma"/>
              </a:rPr>
              <a:t> </a:t>
            </a:r>
            <a:r>
              <a:rPr sz="1750" b="1" spc="-170" dirty="0">
                <a:latin typeface="Tahoma"/>
                <a:cs typeface="Tahoma"/>
              </a:rPr>
              <a:t>E</a:t>
            </a:r>
            <a:r>
              <a:rPr sz="1750" b="1" spc="-25" dirty="0">
                <a:latin typeface="Tahoma"/>
                <a:cs typeface="Tahoma"/>
              </a:rPr>
              <a:t> </a:t>
            </a:r>
            <a:r>
              <a:rPr sz="1750" b="1" spc="-105" dirty="0">
                <a:latin typeface="Tahoma"/>
                <a:cs typeface="Tahoma"/>
              </a:rPr>
              <a:t>D</a:t>
            </a:r>
            <a:r>
              <a:rPr sz="1750" b="1" spc="-170" dirty="0">
                <a:latin typeface="Tahoma"/>
                <a:cs typeface="Tahoma"/>
              </a:rPr>
              <a:t>E</a:t>
            </a:r>
            <a:r>
              <a:rPr sz="1750" b="1" spc="-200" dirty="0">
                <a:latin typeface="Tahoma"/>
                <a:cs typeface="Tahoma"/>
              </a:rPr>
              <a:t>S</a:t>
            </a:r>
            <a:r>
              <a:rPr sz="1750" b="1" spc="-155" dirty="0">
                <a:latin typeface="Tahoma"/>
                <a:cs typeface="Tahoma"/>
              </a:rPr>
              <a:t>P</a:t>
            </a:r>
            <a:r>
              <a:rPr sz="1750" b="1" spc="-170" dirty="0">
                <a:latin typeface="Tahoma"/>
                <a:cs typeface="Tahoma"/>
              </a:rPr>
              <a:t>E</a:t>
            </a:r>
            <a:r>
              <a:rPr sz="1750" b="1" spc="-200" dirty="0">
                <a:latin typeface="Tahoma"/>
                <a:cs typeface="Tahoma"/>
              </a:rPr>
              <a:t>S</a:t>
            </a:r>
            <a:r>
              <a:rPr sz="1750" b="1" spc="95" dirty="0">
                <a:latin typeface="Tahoma"/>
                <a:cs typeface="Tahoma"/>
              </a:rPr>
              <a:t>A</a:t>
            </a:r>
            <a:r>
              <a:rPr sz="1750" b="1" spc="-200" dirty="0">
                <a:latin typeface="Tahoma"/>
                <a:cs typeface="Tahoma"/>
              </a:rPr>
              <a:t>S</a:t>
            </a:r>
            <a:r>
              <a:rPr sz="1750" b="1" spc="-40" dirty="0">
                <a:latin typeface="Tahoma"/>
                <a:cs typeface="Tahoma"/>
              </a:rPr>
              <a:t> </a:t>
            </a:r>
            <a:r>
              <a:rPr sz="1750" b="1" spc="195" dirty="0">
                <a:latin typeface="Tahoma"/>
                <a:cs typeface="Tahoma"/>
              </a:rPr>
              <a:t>C</a:t>
            </a:r>
            <a:r>
              <a:rPr sz="1750" b="1" spc="120" dirty="0">
                <a:latin typeface="Tahoma"/>
                <a:cs typeface="Tahoma"/>
              </a:rPr>
              <a:t>O</a:t>
            </a:r>
            <a:r>
              <a:rPr sz="1750" b="1" spc="5" dirty="0">
                <a:latin typeface="Tahoma"/>
                <a:cs typeface="Tahoma"/>
              </a:rPr>
              <a:t>M  </a:t>
            </a:r>
            <a:r>
              <a:rPr sz="1750" b="1" spc="85" dirty="0" smtClean="0">
                <a:latin typeface="Tahoma"/>
                <a:cs typeface="Tahoma"/>
              </a:rPr>
              <a:t>LOCOMOÇÃO</a:t>
            </a:r>
            <a:endParaRPr lang="pt-BR" sz="1750" b="1" spc="85" dirty="0" smtClean="0">
              <a:latin typeface="Tahoma"/>
              <a:cs typeface="Tahoma"/>
            </a:endParaRPr>
          </a:p>
          <a:p>
            <a:pPr marL="809625" marR="5080" indent="-797560">
              <a:lnSpc>
                <a:spcPct val="150300"/>
              </a:lnSpc>
              <a:spcBef>
                <a:spcPts val="100"/>
              </a:spcBef>
            </a:pPr>
            <a:r>
              <a:rPr lang="pt-BR" sz="1750" b="1" spc="85" dirty="0" smtClean="0">
                <a:latin typeface="Tahoma"/>
                <a:cs typeface="Tahoma"/>
              </a:rPr>
              <a:t>R$ 7.152,74 = (1,28%)</a:t>
            </a:r>
            <a:endParaRPr lang="pt-BR" sz="1750" b="1" spc="85" dirty="0" smtClean="0">
              <a:latin typeface="Tahoma"/>
              <a:cs typeface="Tahoma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6307363" y="3555357"/>
            <a:ext cx="3496310" cy="1228090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155"/>
              </a:spcBef>
            </a:pPr>
            <a:r>
              <a:rPr lang="pt-BR" sz="1750" b="1" spc="-200" dirty="0" smtClean="0">
                <a:latin typeface="Tahoma"/>
                <a:cs typeface="Tahoma"/>
              </a:rPr>
              <a:t>OBRAS EM ANDAMENTO</a:t>
            </a:r>
            <a:endParaRPr sz="175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750" i="1" spc="-45" dirty="0" smtClean="0">
                <a:latin typeface="Verdana"/>
                <a:cs typeface="Verdana"/>
              </a:rPr>
              <a:t>(</a:t>
            </a:r>
            <a:r>
              <a:rPr lang="pt-BR" sz="1750" i="1" spc="-45" dirty="0" smtClean="0">
                <a:latin typeface="Verdana"/>
                <a:cs typeface="Verdana"/>
              </a:rPr>
              <a:t>Reforma</a:t>
            </a:r>
            <a:r>
              <a:rPr sz="1750" i="1" spc="-40" dirty="0" smtClean="0">
                <a:latin typeface="Verdana"/>
                <a:cs typeface="Verdana"/>
              </a:rPr>
              <a:t>.)</a:t>
            </a:r>
            <a:endParaRPr sz="17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1055"/>
              </a:spcBef>
            </a:pPr>
            <a:r>
              <a:rPr sz="1750" b="1" spc="-260" dirty="0">
                <a:latin typeface="Tahoma"/>
                <a:cs typeface="Tahoma"/>
              </a:rPr>
              <a:t>R</a:t>
            </a:r>
            <a:r>
              <a:rPr sz="1750" b="1" spc="-135" dirty="0">
                <a:latin typeface="Tahoma"/>
                <a:cs typeface="Tahoma"/>
              </a:rPr>
              <a:t>$</a:t>
            </a:r>
            <a:r>
              <a:rPr sz="1750" b="1" spc="-25" dirty="0">
                <a:latin typeface="Tahoma"/>
                <a:cs typeface="Tahoma"/>
              </a:rPr>
              <a:t> </a:t>
            </a:r>
            <a:r>
              <a:rPr lang="pt-BR" sz="1750" b="1" spc="-120" dirty="0" smtClean="0">
                <a:latin typeface="Tahoma"/>
                <a:cs typeface="Tahoma"/>
              </a:rPr>
              <a:t>51.050,61</a:t>
            </a:r>
            <a:r>
              <a:rPr sz="1750" b="1" spc="-5" dirty="0" smtClean="0">
                <a:latin typeface="Tahoma"/>
                <a:cs typeface="Tahoma"/>
              </a:rPr>
              <a:t> </a:t>
            </a:r>
            <a:r>
              <a:rPr sz="1750" b="1" spc="-385" dirty="0">
                <a:latin typeface="Tahoma"/>
                <a:cs typeface="Tahoma"/>
              </a:rPr>
              <a:t>=</a:t>
            </a:r>
            <a:r>
              <a:rPr sz="1750" b="1" spc="-5" dirty="0">
                <a:latin typeface="Tahoma"/>
                <a:cs typeface="Tahoma"/>
              </a:rPr>
              <a:t> </a:t>
            </a:r>
            <a:r>
              <a:rPr sz="1750" b="1" spc="-150" dirty="0" smtClean="0">
                <a:latin typeface="Tahoma"/>
                <a:cs typeface="Tahoma"/>
              </a:rPr>
              <a:t>(</a:t>
            </a:r>
            <a:r>
              <a:rPr lang="pt-BR" sz="1750" b="1" spc="-140" dirty="0" smtClean="0">
                <a:latin typeface="Tahoma"/>
                <a:cs typeface="Tahoma"/>
              </a:rPr>
              <a:t>9,17</a:t>
            </a:r>
            <a:r>
              <a:rPr sz="1750" b="1" spc="-595" dirty="0" smtClean="0">
                <a:latin typeface="Tahoma"/>
                <a:cs typeface="Tahoma"/>
              </a:rPr>
              <a:t>%</a:t>
            </a:r>
            <a:r>
              <a:rPr sz="1750" b="1" spc="-130" dirty="0" smtClean="0">
                <a:latin typeface="Tahoma"/>
                <a:cs typeface="Tahoma"/>
              </a:rPr>
              <a:t>)</a:t>
            </a:r>
            <a:endParaRPr sz="1750" dirty="0">
              <a:latin typeface="Tahoma"/>
              <a:cs typeface="Tahoma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91174" y="5083036"/>
            <a:ext cx="3915410" cy="1266825"/>
            <a:chOff x="6099047" y="5138927"/>
            <a:chExt cx="3915410" cy="1266825"/>
          </a:xfrm>
        </p:grpSpPr>
        <p:sp>
          <p:nvSpPr>
            <p:cNvPr id="24" name="object 24"/>
            <p:cNvSpPr/>
            <p:nvPr/>
          </p:nvSpPr>
          <p:spPr>
            <a:xfrm>
              <a:off x="6105144" y="5146547"/>
              <a:ext cx="3901440" cy="1251585"/>
            </a:xfrm>
            <a:custGeom>
              <a:avLst/>
              <a:gdLst/>
              <a:ahLst/>
              <a:cxnLst/>
              <a:rect l="l" t="t" r="r" b="b"/>
              <a:pathLst>
                <a:path w="3901440" h="1251585">
                  <a:moveTo>
                    <a:pt x="3692651" y="1251204"/>
                  </a:moveTo>
                  <a:lnTo>
                    <a:pt x="208788" y="1251204"/>
                  </a:lnTo>
                  <a:lnTo>
                    <a:pt x="160753" y="1245716"/>
                  </a:lnTo>
                  <a:lnTo>
                    <a:pt x="116743" y="1230072"/>
                  </a:lnTo>
                  <a:lnTo>
                    <a:pt x="77986" y="1205497"/>
                  </a:lnTo>
                  <a:lnTo>
                    <a:pt x="45706" y="1173217"/>
                  </a:lnTo>
                  <a:lnTo>
                    <a:pt x="21131" y="1134460"/>
                  </a:lnTo>
                  <a:lnTo>
                    <a:pt x="5487" y="1090450"/>
                  </a:lnTo>
                  <a:lnTo>
                    <a:pt x="0" y="1042415"/>
                  </a:lnTo>
                  <a:lnTo>
                    <a:pt x="0" y="208787"/>
                  </a:lnTo>
                  <a:lnTo>
                    <a:pt x="5487" y="160753"/>
                  </a:lnTo>
                  <a:lnTo>
                    <a:pt x="21131" y="116743"/>
                  </a:lnTo>
                  <a:lnTo>
                    <a:pt x="45706" y="77986"/>
                  </a:lnTo>
                  <a:lnTo>
                    <a:pt x="77986" y="45706"/>
                  </a:lnTo>
                  <a:lnTo>
                    <a:pt x="116743" y="21131"/>
                  </a:lnTo>
                  <a:lnTo>
                    <a:pt x="160753" y="5487"/>
                  </a:lnTo>
                  <a:lnTo>
                    <a:pt x="208788" y="0"/>
                  </a:lnTo>
                  <a:lnTo>
                    <a:pt x="3692651" y="0"/>
                  </a:lnTo>
                  <a:lnTo>
                    <a:pt x="3740686" y="5487"/>
                  </a:lnTo>
                  <a:lnTo>
                    <a:pt x="3784696" y="21131"/>
                  </a:lnTo>
                  <a:lnTo>
                    <a:pt x="3823453" y="45706"/>
                  </a:lnTo>
                  <a:lnTo>
                    <a:pt x="3855733" y="77986"/>
                  </a:lnTo>
                  <a:lnTo>
                    <a:pt x="3880308" y="116743"/>
                  </a:lnTo>
                  <a:lnTo>
                    <a:pt x="3895952" y="160753"/>
                  </a:lnTo>
                  <a:lnTo>
                    <a:pt x="3901440" y="208787"/>
                  </a:lnTo>
                  <a:lnTo>
                    <a:pt x="3901440" y="1042415"/>
                  </a:lnTo>
                  <a:lnTo>
                    <a:pt x="3895952" y="1090450"/>
                  </a:lnTo>
                  <a:lnTo>
                    <a:pt x="3880308" y="1134460"/>
                  </a:lnTo>
                  <a:lnTo>
                    <a:pt x="3855733" y="1173217"/>
                  </a:lnTo>
                  <a:lnTo>
                    <a:pt x="3823453" y="1205497"/>
                  </a:lnTo>
                  <a:lnTo>
                    <a:pt x="3784696" y="1230072"/>
                  </a:lnTo>
                  <a:lnTo>
                    <a:pt x="3740686" y="1245716"/>
                  </a:lnTo>
                  <a:lnTo>
                    <a:pt x="3692651" y="1251204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99047" y="5138927"/>
              <a:ext cx="3915410" cy="1266825"/>
            </a:xfrm>
            <a:custGeom>
              <a:avLst/>
              <a:gdLst/>
              <a:ahLst/>
              <a:cxnLst/>
              <a:rect l="l" t="t" r="r" b="b"/>
              <a:pathLst>
                <a:path w="3915409" h="1266825">
                  <a:moveTo>
                    <a:pt x="3698748" y="1266444"/>
                  </a:moveTo>
                  <a:lnTo>
                    <a:pt x="214883" y="1266444"/>
                  </a:lnTo>
                  <a:lnTo>
                    <a:pt x="193548" y="1264920"/>
                  </a:lnTo>
                  <a:lnTo>
                    <a:pt x="150876" y="1257300"/>
                  </a:lnTo>
                  <a:lnTo>
                    <a:pt x="112776" y="1240535"/>
                  </a:lnTo>
                  <a:lnTo>
                    <a:pt x="77724" y="1217676"/>
                  </a:lnTo>
                  <a:lnTo>
                    <a:pt x="48768" y="1188720"/>
                  </a:lnTo>
                  <a:lnTo>
                    <a:pt x="25908" y="1153668"/>
                  </a:lnTo>
                  <a:lnTo>
                    <a:pt x="9144" y="1115568"/>
                  </a:lnTo>
                  <a:lnTo>
                    <a:pt x="0" y="1072896"/>
                  </a:lnTo>
                  <a:lnTo>
                    <a:pt x="0" y="195071"/>
                  </a:lnTo>
                  <a:lnTo>
                    <a:pt x="9144" y="152399"/>
                  </a:lnTo>
                  <a:lnTo>
                    <a:pt x="25908" y="114299"/>
                  </a:lnTo>
                  <a:lnTo>
                    <a:pt x="48768" y="79247"/>
                  </a:lnTo>
                  <a:lnTo>
                    <a:pt x="77724" y="50291"/>
                  </a:lnTo>
                  <a:lnTo>
                    <a:pt x="111252" y="25907"/>
                  </a:lnTo>
                  <a:lnTo>
                    <a:pt x="170688" y="4571"/>
                  </a:lnTo>
                  <a:lnTo>
                    <a:pt x="214883" y="0"/>
                  </a:lnTo>
                  <a:lnTo>
                    <a:pt x="3698748" y="0"/>
                  </a:lnTo>
                  <a:lnTo>
                    <a:pt x="3720084" y="1524"/>
                  </a:lnTo>
                  <a:lnTo>
                    <a:pt x="3742944" y="4571"/>
                  </a:lnTo>
                  <a:lnTo>
                    <a:pt x="3772662" y="13715"/>
                  </a:lnTo>
                  <a:lnTo>
                    <a:pt x="214883" y="13715"/>
                  </a:lnTo>
                  <a:lnTo>
                    <a:pt x="195072" y="15239"/>
                  </a:lnTo>
                  <a:lnTo>
                    <a:pt x="155448" y="22859"/>
                  </a:lnTo>
                  <a:lnTo>
                    <a:pt x="118872" y="38100"/>
                  </a:lnTo>
                  <a:lnTo>
                    <a:pt x="86868" y="59435"/>
                  </a:lnTo>
                  <a:lnTo>
                    <a:pt x="59436" y="86867"/>
                  </a:lnTo>
                  <a:lnTo>
                    <a:pt x="38100" y="118871"/>
                  </a:lnTo>
                  <a:lnTo>
                    <a:pt x="22860" y="155447"/>
                  </a:lnTo>
                  <a:lnTo>
                    <a:pt x="13716" y="195071"/>
                  </a:lnTo>
                  <a:lnTo>
                    <a:pt x="13716" y="1071372"/>
                  </a:lnTo>
                  <a:lnTo>
                    <a:pt x="22860" y="1110996"/>
                  </a:lnTo>
                  <a:lnTo>
                    <a:pt x="47244" y="1162812"/>
                  </a:lnTo>
                  <a:lnTo>
                    <a:pt x="71628" y="1193292"/>
                  </a:lnTo>
                  <a:lnTo>
                    <a:pt x="102108" y="1217676"/>
                  </a:lnTo>
                  <a:lnTo>
                    <a:pt x="135636" y="1235964"/>
                  </a:lnTo>
                  <a:lnTo>
                    <a:pt x="173736" y="1248156"/>
                  </a:lnTo>
                  <a:lnTo>
                    <a:pt x="214883" y="1252728"/>
                  </a:lnTo>
                  <a:lnTo>
                    <a:pt x="3774186" y="1252728"/>
                  </a:lnTo>
                  <a:lnTo>
                    <a:pt x="3764280" y="1255776"/>
                  </a:lnTo>
                  <a:lnTo>
                    <a:pt x="3742944" y="1261872"/>
                  </a:lnTo>
                  <a:lnTo>
                    <a:pt x="3721608" y="1264920"/>
                  </a:lnTo>
                  <a:lnTo>
                    <a:pt x="3698748" y="1266444"/>
                  </a:lnTo>
                  <a:close/>
                </a:path>
                <a:path w="3915409" h="1266825">
                  <a:moveTo>
                    <a:pt x="3774186" y="1252728"/>
                  </a:moveTo>
                  <a:lnTo>
                    <a:pt x="3698748" y="1252728"/>
                  </a:lnTo>
                  <a:lnTo>
                    <a:pt x="3720084" y="1251204"/>
                  </a:lnTo>
                  <a:lnTo>
                    <a:pt x="3739896" y="1248156"/>
                  </a:lnTo>
                  <a:lnTo>
                    <a:pt x="3777996" y="1235964"/>
                  </a:lnTo>
                  <a:lnTo>
                    <a:pt x="3811524" y="1217676"/>
                  </a:lnTo>
                  <a:lnTo>
                    <a:pt x="3842003" y="1193292"/>
                  </a:lnTo>
                  <a:lnTo>
                    <a:pt x="3877056" y="1147572"/>
                  </a:lnTo>
                  <a:lnTo>
                    <a:pt x="3892296" y="1110996"/>
                  </a:lnTo>
                  <a:lnTo>
                    <a:pt x="3899916" y="1071372"/>
                  </a:lnTo>
                  <a:lnTo>
                    <a:pt x="3901440" y="1050035"/>
                  </a:lnTo>
                  <a:lnTo>
                    <a:pt x="3901440" y="216407"/>
                  </a:lnTo>
                  <a:lnTo>
                    <a:pt x="3896868" y="175259"/>
                  </a:lnTo>
                  <a:lnTo>
                    <a:pt x="3884676" y="137159"/>
                  </a:lnTo>
                  <a:lnTo>
                    <a:pt x="3866388" y="103631"/>
                  </a:lnTo>
                  <a:lnTo>
                    <a:pt x="3842003" y="73151"/>
                  </a:lnTo>
                  <a:lnTo>
                    <a:pt x="3811524" y="48767"/>
                  </a:lnTo>
                  <a:lnTo>
                    <a:pt x="3759708" y="22859"/>
                  </a:lnTo>
                  <a:lnTo>
                    <a:pt x="3720084" y="15239"/>
                  </a:lnTo>
                  <a:lnTo>
                    <a:pt x="3698748" y="13715"/>
                  </a:lnTo>
                  <a:lnTo>
                    <a:pt x="3772662" y="13715"/>
                  </a:lnTo>
                  <a:lnTo>
                    <a:pt x="3819144" y="36576"/>
                  </a:lnTo>
                  <a:lnTo>
                    <a:pt x="3851148" y="64007"/>
                  </a:lnTo>
                  <a:lnTo>
                    <a:pt x="3877056" y="94487"/>
                  </a:lnTo>
                  <a:lnTo>
                    <a:pt x="3898392" y="131063"/>
                  </a:lnTo>
                  <a:lnTo>
                    <a:pt x="3910584" y="172211"/>
                  </a:lnTo>
                  <a:lnTo>
                    <a:pt x="3915156" y="216407"/>
                  </a:lnTo>
                  <a:lnTo>
                    <a:pt x="3915156" y="1050035"/>
                  </a:lnTo>
                  <a:lnTo>
                    <a:pt x="3910584" y="1094232"/>
                  </a:lnTo>
                  <a:lnTo>
                    <a:pt x="3898392" y="1133856"/>
                  </a:lnTo>
                  <a:lnTo>
                    <a:pt x="3878580" y="1170432"/>
                  </a:lnTo>
                  <a:lnTo>
                    <a:pt x="3851148" y="1202435"/>
                  </a:lnTo>
                  <a:lnTo>
                    <a:pt x="3820668" y="1229868"/>
                  </a:lnTo>
                  <a:lnTo>
                    <a:pt x="3784092" y="1249680"/>
                  </a:lnTo>
                  <a:lnTo>
                    <a:pt x="3774186" y="1252728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453664" y="5274039"/>
            <a:ext cx="3204210" cy="31534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891540" marR="5080" indent="-879475">
              <a:lnSpc>
                <a:spcPct val="101899"/>
              </a:lnSpc>
              <a:spcBef>
                <a:spcPts val="95"/>
              </a:spcBef>
            </a:pPr>
            <a:r>
              <a:rPr lang="pt-BR" sz="2000" b="1" spc="135" dirty="0" smtClean="0">
                <a:cs typeface="Tahoma"/>
              </a:rPr>
              <a:t>      CONTRIBUIÇOES </a:t>
            </a:r>
            <a:endParaRPr sz="2000" b="1" dirty="0">
              <a:cs typeface="Tahoma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6686045" y="5994897"/>
            <a:ext cx="2546855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100" dirty="0">
                <a:latin typeface="Tahoma"/>
                <a:cs typeface="Tahoma"/>
              </a:rPr>
              <a:t>$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lang="pt-BR" sz="1550" b="1" spc="-105" dirty="0" smtClean="0">
                <a:latin typeface="Tahoma"/>
                <a:cs typeface="Tahoma"/>
              </a:rPr>
              <a:t>2.400</a:t>
            </a:r>
            <a:r>
              <a:rPr sz="1550" b="1" spc="-45" dirty="0" smtClean="0">
                <a:latin typeface="Tahoma"/>
                <a:cs typeface="Tahoma"/>
              </a:rPr>
              <a:t>,</a:t>
            </a:r>
            <a:r>
              <a:rPr sz="1550" b="1" spc="-105" dirty="0" smtClean="0">
                <a:latin typeface="Tahoma"/>
                <a:cs typeface="Tahoma"/>
              </a:rPr>
              <a:t>00</a:t>
            </a:r>
            <a:r>
              <a:rPr sz="1550" b="1" spc="-320" dirty="0">
                <a:latin typeface="Tahoma"/>
                <a:cs typeface="Tahoma"/>
              </a:rPr>
              <a:t>=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-105" dirty="0" smtClean="0">
                <a:latin typeface="Tahoma"/>
                <a:cs typeface="Tahoma"/>
              </a:rPr>
              <a:t>(</a:t>
            </a:r>
            <a:r>
              <a:rPr lang="pt-BR" sz="1550" b="1" spc="-105" dirty="0" smtClean="0">
                <a:latin typeface="Tahoma"/>
                <a:cs typeface="Tahoma"/>
              </a:rPr>
              <a:t>0,43</a:t>
            </a:r>
            <a:r>
              <a:rPr sz="1550" b="1" spc="-500" dirty="0" smtClean="0">
                <a:latin typeface="Tahoma"/>
                <a:cs typeface="Tahoma"/>
              </a:rPr>
              <a:t>%</a:t>
            </a:r>
            <a:r>
              <a:rPr sz="1550" b="1" spc="-105" dirty="0" smtClean="0">
                <a:latin typeface="Tahoma"/>
                <a:cs typeface="Tahoma"/>
              </a:rPr>
              <a:t>)</a:t>
            </a:r>
            <a:endParaRPr sz="1550" dirty="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62850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3B382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196595" y="1956816"/>
            <a:ext cx="10497820" cy="4234180"/>
            <a:chOff x="196595" y="1956816"/>
            <a:chExt cx="10497820" cy="4234180"/>
          </a:xfrm>
        </p:grpSpPr>
        <p:sp>
          <p:nvSpPr>
            <p:cNvPr id="4" name="object 4"/>
            <p:cNvSpPr/>
            <p:nvPr/>
          </p:nvSpPr>
          <p:spPr>
            <a:xfrm>
              <a:off x="8069580" y="3368052"/>
              <a:ext cx="2624455" cy="2822575"/>
            </a:xfrm>
            <a:custGeom>
              <a:avLst/>
              <a:gdLst/>
              <a:ahLst/>
              <a:cxnLst/>
              <a:rect l="l" t="t" r="r" b="b"/>
              <a:pathLst>
                <a:path w="2624454" h="2822575">
                  <a:moveTo>
                    <a:pt x="2622804" y="621779"/>
                  </a:moveTo>
                  <a:lnTo>
                    <a:pt x="2616708" y="621779"/>
                  </a:lnTo>
                  <a:lnTo>
                    <a:pt x="2610612" y="626351"/>
                  </a:lnTo>
                  <a:lnTo>
                    <a:pt x="1498092" y="1740395"/>
                  </a:lnTo>
                  <a:lnTo>
                    <a:pt x="1491996" y="1744967"/>
                  </a:lnTo>
                  <a:lnTo>
                    <a:pt x="1491996" y="1752587"/>
                  </a:lnTo>
                  <a:lnTo>
                    <a:pt x="1498092" y="1757159"/>
                  </a:lnTo>
                  <a:lnTo>
                    <a:pt x="1502664" y="1763255"/>
                  </a:lnTo>
                  <a:lnTo>
                    <a:pt x="1510284" y="1763255"/>
                  </a:lnTo>
                  <a:lnTo>
                    <a:pt x="1514856" y="1757159"/>
                  </a:lnTo>
                  <a:lnTo>
                    <a:pt x="2622804" y="650735"/>
                  </a:lnTo>
                  <a:lnTo>
                    <a:pt x="2622804" y="621779"/>
                  </a:lnTo>
                  <a:close/>
                </a:path>
                <a:path w="2624454" h="2822575">
                  <a:moveTo>
                    <a:pt x="2622804" y="137160"/>
                  </a:moveTo>
                  <a:lnTo>
                    <a:pt x="2616708" y="137160"/>
                  </a:lnTo>
                  <a:lnTo>
                    <a:pt x="2610612" y="141732"/>
                  </a:lnTo>
                  <a:lnTo>
                    <a:pt x="1075944" y="1677924"/>
                  </a:lnTo>
                  <a:lnTo>
                    <a:pt x="1075944" y="1685544"/>
                  </a:lnTo>
                  <a:lnTo>
                    <a:pt x="1080516" y="1691640"/>
                  </a:lnTo>
                  <a:lnTo>
                    <a:pt x="1085088" y="1696212"/>
                  </a:lnTo>
                  <a:lnTo>
                    <a:pt x="1092708" y="1696212"/>
                  </a:lnTo>
                  <a:lnTo>
                    <a:pt x="1098804" y="1691640"/>
                  </a:lnTo>
                  <a:lnTo>
                    <a:pt x="2622804" y="166116"/>
                  </a:lnTo>
                  <a:lnTo>
                    <a:pt x="2622804" y="137160"/>
                  </a:lnTo>
                  <a:close/>
                </a:path>
                <a:path w="2624454" h="2822575">
                  <a:moveTo>
                    <a:pt x="2624328" y="284975"/>
                  </a:moveTo>
                  <a:lnTo>
                    <a:pt x="2621280" y="281927"/>
                  </a:lnTo>
                  <a:lnTo>
                    <a:pt x="2618232" y="281927"/>
                  </a:lnTo>
                  <a:lnTo>
                    <a:pt x="2616708" y="283451"/>
                  </a:lnTo>
                  <a:lnTo>
                    <a:pt x="952500" y="1947659"/>
                  </a:lnTo>
                  <a:lnTo>
                    <a:pt x="952500" y="1950707"/>
                  </a:lnTo>
                  <a:lnTo>
                    <a:pt x="955548" y="1953755"/>
                  </a:lnTo>
                  <a:lnTo>
                    <a:pt x="958596" y="1953755"/>
                  </a:lnTo>
                  <a:lnTo>
                    <a:pt x="2624328" y="288023"/>
                  </a:lnTo>
                  <a:lnTo>
                    <a:pt x="2624328" y="284975"/>
                  </a:lnTo>
                  <a:close/>
                </a:path>
                <a:path w="2624454" h="2822575">
                  <a:moveTo>
                    <a:pt x="2624328" y="201155"/>
                  </a:moveTo>
                  <a:lnTo>
                    <a:pt x="2621280" y="198107"/>
                  </a:lnTo>
                  <a:lnTo>
                    <a:pt x="2618232" y="198107"/>
                  </a:lnTo>
                  <a:lnTo>
                    <a:pt x="2616708" y="199631"/>
                  </a:lnTo>
                  <a:lnTo>
                    <a:pt x="0" y="2816339"/>
                  </a:lnTo>
                  <a:lnTo>
                    <a:pt x="0" y="2819387"/>
                  </a:lnTo>
                  <a:lnTo>
                    <a:pt x="1524" y="2820924"/>
                  </a:lnTo>
                  <a:lnTo>
                    <a:pt x="4572" y="2822435"/>
                  </a:lnTo>
                  <a:lnTo>
                    <a:pt x="6096" y="2822435"/>
                  </a:lnTo>
                  <a:lnTo>
                    <a:pt x="2624328" y="204203"/>
                  </a:lnTo>
                  <a:lnTo>
                    <a:pt x="2624328" y="201155"/>
                  </a:lnTo>
                  <a:close/>
                </a:path>
                <a:path w="2624454" h="2822575">
                  <a:moveTo>
                    <a:pt x="2624328" y="3048"/>
                  </a:moveTo>
                  <a:lnTo>
                    <a:pt x="2621280" y="0"/>
                  </a:lnTo>
                  <a:lnTo>
                    <a:pt x="2618232" y="0"/>
                  </a:lnTo>
                  <a:lnTo>
                    <a:pt x="2616708" y="1524"/>
                  </a:lnTo>
                  <a:lnTo>
                    <a:pt x="1815084" y="803148"/>
                  </a:lnTo>
                  <a:lnTo>
                    <a:pt x="1815084" y="806196"/>
                  </a:lnTo>
                  <a:lnTo>
                    <a:pt x="1818132" y="809244"/>
                  </a:lnTo>
                  <a:lnTo>
                    <a:pt x="1821180" y="809244"/>
                  </a:lnTo>
                  <a:lnTo>
                    <a:pt x="2624328" y="6096"/>
                  </a:lnTo>
                  <a:lnTo>
                    <a:pt x="26243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04216" y="1964436"/>
              <a:ext cx="10330180" cy="1839595"/>
            </a:xfrm>
            <a:custGeom>
              <a:avLst/>
              <a:gdLst/>
              <a:ahLst/>
              <a:cxnLst/>
              <a:rect l="l" t="t" r="r" b="b"/>
              <a:pathLst>
                <a:path w="10330180" h="1839595">
                  <a:moveTo>
                    <a:pt x="10023347" y="1839468"/>
                  </a:moveTo>
                  <a:lnTo>
                    <a:pt x="306323" y="1839468"/>
                  </a:lnTo>
                  <a:lnTo>
                    <a:pt x="256640" y="1835458"/>
                  </a:lnTo>
                  <a:lnTo>
                    <a:pt x="209507" y="1823850"/>
                  </a:lnTo>
                  <a:lnTo>
                    <a:pt x="165556" y="1805274"/>
                  </a:lnTo>
                  <a:lnTo>
                    <a:pt x="125419" y="1780361"/>
                  </a:lnTo>
                  <a:lnTo>
                    <a:pt x="89725" y="1749742"/>
                  </a:lnTo>
                  <a:lnTo>
                    <a:pt x="59106" y="1714048"/>
                  </a:lnTo>
                  <a:lnTo>
                    <a:pt x="34193" y="1673911"/>
                  </a:lnTo>
                  <a:lnTo>
                    <a:pt x="15617" y="1629960"/>
                  </a:lnTo>
                  <a:lnTo>
                    <a:pt x="4009" y="1582827"/>
                  </a:lnTo>
                  <a:lnTo>
                    <a:pt x="0" y="1533144"/>
                  </a:lnTo>
                  <a:lnTo>
                    <a:pt x="0" y="306324"/>
                  </a:lnTo>
                  <a:lnTo>
                    <a:pt x="4009" y="256640"/>
                  </a:lnTo>
                  <a:lnTo>
                    <a:pt x="15617" y="209507"/>
                  </a:lnTo>
                  <a:lnTo>
                    <a:pt x="34193" y="165556"/>
                  </a:lnTo>
                  <a:lnTo>
                    <a:pt x="59106" y="125419"/>
                  </a:lnTo>
                  <a:lnTo>
                    <a:pt x="89725" y="89725"/>
                  </a:lnTo>
                  <a:lnTo>
                    <a:pt x="125419" y="59106"/>
                  </a:lnTo>
                  <a:lnTo>
                    <a:pt x="165556" y="34193"/>
                  </a:lnTo>
                  <a:lnTo>
                    <a:pt x="209507" y="15617"/>
                  </a:lnTo>
                  <a:lnTo>
                    <a:pt x="256640" y="4009"/>
                  </a:lnTo>
                  <a:lnTo>
                    <a:pt x="306323" y="0"/>
                  </a:lnTo>
                  <a:lnTo>
                    <a:pt x="10023347" y="0"/>
                  </a:lnTo>
                  <a:lnTo>
                    <a:pt x="10073031" y="4009"/>
                  </a:lnTo>
                  <a:lnTo>
                    <a:pt x="10120164" y="15617"/>
                  </a:lnTo>
                  <a:lnTo>
                    <a:pt x="10164114" y="34193"/>
                  </a:lnTo>
                  <a:lnTo>
                    <a:pt x="10204252" y="59106"/>
                  </a:lnTo>
                  <a:lnTo>
                    <a:pt x="10239946" y="89725"/>
                  </a:lnTo>
                  <a:lnTo>
                    <a:pt x="10270564" y="125419"/>
                  </a:lnTo>
                  <a:lnTo>
                    <a:pt x="10295477" y="165556"/>
                  </a:lnTo>
                  <a:lnTo>
                    <a:pt x="10314053" y="209507"/>
                  </a:lnTo>
                  <a:lnTo>
                    <a:pt x="10325662" y="256640"/>
                  </a:lnTo>
                  <a:lnTo>
                    <a:pt x="10329671" y="306324"/>
                  </a:lnTo>
                  <a:lnTo>
                    <a:pt x="10329671" y="1533144"/>
                  </a:lnTo>
                  <a:lnTo>
                    <a:pt x="10325662" y="1582827"/>
                  </a:lnTo>
                  <a:lnTo>
                    <a:pt x="10314053" y="1629960"/>
                  </a:lnTo>
                  <a:lnTo>
                    <a:pt x="10295477" y="1673911"/>
                  </a:lnTo>
                  <a:lnTo>
                    <a:pt x="10270564" y="1714048"/>
                  </a:lnTo>
                  <a:lnTo>
                    <a:pt x="10239946" y="1749742"/>
                  </a:lnTo>
                  <a:lnTo>
                    <a:pt x="10204252" y="1780361"/>
                  </a:lnTo>
                  <a:lnTo>
                    <a:pt x="10164114" y="1805274"/>
                  </a:lnTo>
                  <a:lnTo>
                    <a:pt x="10120164" y="1823850"/>
                  </a:lnTo>
                  <a:lnTo>
                    <a:pt x="10073031" y="1835458"/>
                  </a:lnTo>
                  <a:lnTo>
                    <a:pt x="10023347" y="1839468"/>
                  </a:lnTo>
                  <a:close/>
                </a:path>
              </a:pathLst>
            </a:custGeom>
            <a:solidFill>
              <a:srgbClr val="FF66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96595" y="1956816"/>
              <a:ext cx="10345420" cy="1853564"/>
            </a:xfrm>
            <a:custGeom>
              <a:avLst/>
              <a:gdLst/>
              <a:ahLst/>
              <a:cxnLst/>
              <a:rect l="l" t="t" r="r" b="b"/>
              <a:pathLst>
                <a:path w="10345420" h="1853564">
                  <a:moveTo>
                    <a:pt x="10047732" y="1853184"/>
                  </a:moveTo>
                  <a:lnTo>
                    <a:pt x="297180" y="1853184"/>
                  </a:lnTo>
                  <a:lnTo>
                    <a:pt x="266700" y="1850136"/>
                  </a:lnTo>
                  <a:lnTo>
                    <a:pt x="249936" y="1847088"/>
                  </a:lnTo>
                  <a:lnTo>
                    <a:pt x="234695" y="1844040"/>
                  </a:lnTo>
                  <a:lnTo>
                    <a:pt x="220980" y="1839468"/>
                  </a:lnTo>
                  <a:lnTo>
                    <a:pt x="205740" y="1834895"/>
                  </a:lnTo>
                  <a:lnTo>
                    <a:pt x="164592" y="1816607"/>
                  </a:lnTo>
                  <a:lnTo>
                    <a:pt x="150876" y="1808988"/>
                  </a:lnTo>
                  <a:lnTo>
                    <a:pt x="138684" y="1799844"/>
                  </a:lnTo>
                  <a:lnTo>
                    <a:pt x="126492" y="1792224"/>
                  </a:lnTo>
                  <a:lnTo>
                    <a:pt x="91440" y="1761744"/>
                  </a:lnTo>
                  <a:lnTo>
                    <a:pt x="71628" y="1740407"/>
                  </a:lnTo>
                  <a:lnTo>
                    <a:pt x="53340" y="1716024"/>
                  </a:lnTo>
                  <a:lnTo>
                    <a:pt x="45720" y="1702307"/>
                  </a:lnTo>
                  <a:lnTo>
                    <a:pt x="38100" y="1690116"/>
                  </a:lnTo>
                  <a:lnTo>
                    <a:pt x="30480" y="1676399"/>
                  </a:lnTo>
                  <a:lnTo>
                    <a:pt x="24384" y="1662684"/>
                  </a:lnTo>
                  <a:lnTo>
                    <a:pt x="19812" y="1648968"/>
                  </a:lnTo>
                  <a:lnTo>
                    <a:pt x="13716" y="1633728"/>
                  </a:lnTo>
                  <a:lnTo>
                    <a:pt x="10668" y="1618488"/>
                  </a:lnTo>
                  <a:lnTo>
                    <a:pt x="6096" y="1603248"/>
                  </a:lnTo>
                  <a:lnTo>
                    <a:pt x="3048" y="1588007"/>
                  </a:lnTo>
                  <a:lnTo>
                    <a:pt x="1524" y="1572768"/>
                  </a:lnTo>
                  <a:lnTo>
                    <a:pt x="0" y="1556003"/>
                  </a:lnTo>
                  <a:lnTo>
                    <a:pt x="0" y="298703"/>
                  </a:lnTo>
                  <a:lnTo>
                    <a:pt x="9144" y="236219"/>
                  </a:lnTo>
                  <a:lnTo>
                    <a:pt x="24384" y="192023"/>
                  </a:lnTo>
                  <a:lnTo>
                    <a:pt x="45720" y="152400"/>
                  </a:lnTo>
                  <a:lnTo>
                    <a:pt x="53340" y="138683"/>
                  </a:lnTo>
                  <a:lnTo>
                    <a:pt x="71628" y="114300"/>
                  </a:lnTo>
                  <a:lnTo>
                    <a:pt x="91440" y="92963"/>
                  </a:lnTo>
                  <a:lnTo>
                    <a:pt x="126492" y="62483"/>
                  </a:lnTo>
                  <a:lnTo>
                    <a:pt x="138684" y="54863"/>
                  </a:lnTo>
                  <a:lnTo>
                    <a:pt x="150876" y="45719"/>
                  </a:lnTo>
                  <a:lnTo>
                    <a:pt x="164592" y="38100"/>
                  </a:lnTo>
                  <a:lnTo>
                    <a:pt x="176783" y="32003"/>
                  </a:lnTo>
                  <a:lnTo>
                    <a:pt x="192024" y="25907"/>
                  </a:lnTo>
                  <a:lnTo>
                    <a:pt x="205740" y="19812"/>
                  </a:lnTo>
                  <a:lnTo>
                    <a:pt x="220980" y="15239"/>
                  </a:lnTo>
                  <a:lnTo>
                    <a:pt x="234695" y="10667"/>
                  </a:lnTo>
                  <a:lnTo>
                    <a:pt x="265176" y="4571"/>
                  </a:lnTo>
                  <a:lnTo>
                    <a:pt x="313943" y="0"/>
                  </a:lnTo>
                  <a:lnTo>
                    <a:pt x="10030968" y="0"/>
                  </a:lnTo>
                  <a:lnTo>
                    <a:pt x="10078211" y="4571"/>
                  </a:lnTo>
                  <a:lnTo>
                    <a:pt x="10108692" y="10667"/>
                  </a:lnTo>
                  <a:lnTo>
                    <a:pt x="10123932" y="15239"/>
                  </a:lnTo>
                  <a:lnTo>
                    <a:pt x="298704" y="15239"/>
                  </a:lnTo>
                  <a:lnTo>
                    <a:pt x="268224" y="18287"/>
                  </a:lnTo>
                  <a:lnTo>
                    <a:pt x="252983" y="21336"/>
                  </a:lnTo>
                  <a:lnTo>
                    <a:pt x="239268" y="24383"/>
                  </a:lnTo>
                  <a:lnTo>
                    <a:pt x="224028" y="27431"/>
                  </a:lnTo>
                  <a:lnTo>
                    <a:pt x="210312" y="32003"/>
                  </a:lnTo>
                  <a:lnTo>
                    <a:pt x="196595" y="38100"/>
                  </a:lnTo>
                  <a:lnTo>
                    <a:pt x="184404" y="44195"/>
                  </a:lnTo>
                  <a:lnTo>
                    <a:pt x="170688" y="50291"/>
                  </a:lnTo>
                  <a:lnTo>
                    <a:pt x="146304" y="65531"/>
                  </a:lnTo>
                  <a:lnTo>
                    <a:pt x="134112" y="74675"/>
                  </a:lnTo>
                  <a:lnTo>
                    <a:pt x="123444" y="82295"/>
                  </a:lnTo>
                  <a:lnTo>
                    <a:pt x="82296" y="123443"/>
                  </a:lnTo>
                  <a:lnTo>
                    <a:pt x="50292" y="170687"/>
                  </a:lnTo>
                  <a:lnTo>
                    <a:pt x="38100" y="198119"/>
                  </a:lnTo>
                  <a:lnTo>
                    <a:pt x="32004" y="210311"/>
                  </a:lnTo>
                  <a:lnTo>
                    <a:pt x="27432" y="225551"/>
                  </a:lnTo>
                  <a:lnTo>
                    <a:pt x="22860" y="239267"/>
                  </a:lnTo>
                  <a:lnTo>
                    <a:pt x="19812" y="252983"/>
                  </a:lnTo>
                  <a:lnTo>
                    <a:pt x="16764" y="268223"/>
                  </a:lnTo>
                  <a:lnTo>
                    <a:pt x="13716" y="298703"/>
                  </a:lnTo>
                  <a:lnTo>
                    <a:pt x="13716" y="1556003"/>
                  </a:lnTo>
                  <a:lnTo>
                    <a:pt x="16764" y="1586484"/>
                  </a:lnTo>
                  <a:lnTo>
                    <a:pt x="19812" y="1600199"/>
                  </a:lnTo>
                  <a:lnTo>
                    <a:pt x="22860" y="1615440"/>
                  </a:lnTo>
                  <a:lnTo>
                    <a:pt x="32004" y="1642872"/>
                  </a:lnTo>
                  <a:lnTo>
                    <a:pt x="38100" y="1656588"/>
                  </a:lnTo>
                  <a:lnTo>
                    <a:pt x="42672" y="1670303"/>
                  </a:lnTo>
                  <a:lnTo>
                    <a:pt x="50292" y="1682495"/>
                  </a:lnTo>
                  <a:lnTo>
                    <a:pt x="57912" y="1696211"/>
                  </a:lnTo>
                  <a:lnTo>
                    <a:pt x="65532" y="1708403"/>
                  </a:lnTo>
                  <a:lnTo>
                    <a:pt x="102108" y="1752599"/>
                  </a:lnTo>
                  <a:lnTo>
                    <a:pt x="134112" y="1780032"/>
                  </a:lnTo>
                  <a:lnTo>
                    <a:pt x="170688" y="1802892"/>
                  </a:lnTo>
                  <a:lnTo>
                    <a:pt x="182880" y="1810511"/>
                  </a:lnTo>
                  <a:lnTo>
                    <a:pt x="196595" y="1816607"/>
                  </a:lnTo>
                  <a:lnTo>
                    <a:pt x="237743" y="1830324"/>
                  </a:lnTo>
                  <a:lnTo>
                    <a:pt x="268224" y="1836420"/>
                  </a:lnTo>
                  <a:lnTo>
                    <a:pt x="298704" y="1839468"/>
                  </a:lnTo>
                  <a:lnTo>
                    <a:pt x="10123932" y="1839468"/>
                  </a:lnTo>
                  <a:lnTo>
                    <a:pt x="10108692" y="1844040"/>
                  </a:lnTo>
                  <a:lnTo>
                    <a:pt x="10078211" y="1850136"/>
                  </a:lnTo>
                  <a:lnTo>
                    <a:pt x="10047732" y="1853184"/>
                  </a:lnTo>
                  <a:close/>
                </a:path>
                <a:path w="10345420" h="1853564">
                  <a:moveTo>
                    <a:pt x="10123932" y="1839468"/>
                  </a:moveTo>
                  <a:lnTo>
                    <a:pt x="10046208" y="1839468"/>
                  </a:lnTo>
                  <a:lnTo>
                    <a:pt x="10076688" y="1836420"/>
                  </a:lnTo>
                  <a:lnTo>
                    <a:pt x="10090404" y="1833372"/>
                  </a:lnTo>
                  <a:lnTo>
                    <a:pt x="10146792" y="1816607"/>
                  </a:lnTo>
                  <a:lnTo>
                    <a:pt x="10186415" y="1796795"/>
                  </a:lnTo>
                  <a:lnTo>
                    <a:pt x="10209275" y="1780032"/>
                  </a:lnTo>
                  <a:lnTo>
                    <a:pt x="10221468" y="1770888"/>
                  </a:lnTo>
                  <a:lnTo>
                    <a:pt x="10242804" y="1752599"/>
                  </a:lnTo>
                  <a:lnTo>
                    <a:pt x="10261092" y="1731264"/>
                  </a:lnTo>
                  <a:lnTo>
                    <a:pt x="10270236" y="1719072"/>
                  </a:lnTo>
                  <a:lnTo>
                    <a:pt x="10279379" y="1708403"/>
                  </a:lnTo>
                  <a:lnTo>
                    <a:pt x="10300715" y="1670303"/>
                  </a:lnTo>
                  <a:lnTo>
                    <a:pt x="10311384" y="1642872"/>
                  </a:lnTo>
                  <a:lnTo>
                    <a:pt x="10317479" y="1629156"/>
                  </a:lnTo>
                  <a:lnTo>
                    <a:pt x="10320528" y="1615440"/>
                  </a:lnTo>
                  <a:lnTo>
                    <a:pt x="10323575" y="1600199"/>
                  </a:lnTo>
                  <a:lnTo>
                    <a:pt x="10326624" y="1586484"/>
                  </a:lnTo>
                  <a:lnTo>
                    <a:pt x="10329672" y="1556003"/>
                  </a:lnTo>
                  <a:lnTo>
                    <a:pt x="10329672" y="298703"/>
                  </a:lnTo>
                  <a:lnTo>
                    <a:pt x="10326624" y="268223"/>
                  </a:lnTo>
                  <a:lnTo>
                    <a:pt x="10325100" y="254507"/>
                  </a:lnTo>
                  <a:lnTo>
                    <a:pt x="10320528" y="239267"/>
                  </a:lnTo>
                  <a:lnTo>
                    <a:pt x="10317479" y="225551"/>
                  </a:lnTo>
                  <a:lnTo>
                    <a:pt x="10300715" y="184403"/>
                  </a:lnTo>
                  <a:lnTo>
                    <a:pt x="10279379" y="146303"/>
                  </a:lnTo>
                  <a:lnTo>
                    <a:pt x="10270236" y="135636"/>
                  </a:lnTo>
                  <a:lnTo>
                    <a:pt x="10262615" y="123443"/>
                  </a:lnTo>
                  <a:lnTo>
                    <a:pt x="10210800" y="74675"/>
                  </a:lnTo>
                  <a:lnTo>
                    <a:pt x="10174224" y="50291"/>
                  </a:lnTo>
                  <a:lnTo>
                    <a:pt x="10160508" y="44195"/>
                  </a:lnTo>
                  <a:lnTo>
                    <a:pt x="10148315" y="38100"/>
                  </a:lnTo>
                  <a:lnTo>
                    <a:pt x="10134600" y="33527"/>
                  </a:lnTo>
                  <a:lnTo>
                    <a:pt x="10119360" y="28955"/>
                  </a:lnTo>
                  <a:lnTo>
                    <a:pt x="10105643" y="24383"/>
                  </a:lnTo>
                  <a:lnTo>
                    <a:pt x="10091928" y="21336"/>
                  </a:lnTo>
                  <a:lnTo>
                    <a:pt x="10076688" y="18287"/>
                  </a:lnTo>
                  <a:lnTo>
                    <a:pt x="10046208" y="15239"/>
                  </a:lnTo>
                  <a:lnTo>
                    <a:pt x="10123932" y="15239"/>
                  </a:lnTo>
                  <a:lnTo>
                    <a:pt x="10139172" y="19812"/>
                  </a:lnTo>
                  <a:lnTo>
                    <a:pt x="10180320" y="38100"/>
                  </a:lnTo>
                  <a:lnTo>
                    <a:pt x="10192511" y="45719"/>
                  </a:lnTo>
                  <a:lnTo>
                    <a:pt x="10206228" y="54863"/>
                  </a:lnTo>
                  <a:lnTo>
                    <a:pt x="10218420" y="62483"/>
                  </a:lnTo>
                  <a:lnTo>
                    <a:pt x="10251947" y="92963"/>
                  </a:lnTo>
                  <a:lnTo>
                    <a:pt x="10282428" y="126491"/>
                  </a:lnTo>
                  <a:lnTo>
                    <a:pt x="10290047" y="138683"/>
                  </a:lnTo>
                  <a:lnTo>
                    <a:pt x="10299192" y="150875"/>
                  </a:lnTo>
                  <a:lnTo>
                    <a:pt x="10325100" y="205739"/>
                  </a:lnTo>
                  <a:lnTo>
                    <a:pt x="10340340" y="266699"/>
                  </a:lnTo>
                  <a:lnTo>
                    <a:pt x="10343388" y="298703"/>
                  </a:lnTo>
                  <a:lnTo>
                    <a:pt x="10344911" y="313943"/>
                  </a:lnTo>
                  <a:lnTo>
                    <a:pt x="10344911" y="1540764"/>
                  </a:lnTo>
                  <a:lnTo>
                    <a:pt x="10343388" y="1556003"/>
                  </a:lnTo>
                  <a:lnTo>
                    <a:pt x="10343388" y="1572768"/>
                  </a:lnTo>
                  <a:lnTo>
                    <a:pt x="10334243" y="1618488"/>
                  </a:lnTo>
                  <a:lnTo>
                    <a:pt x="10319004" y="1662684"/>
                  </a:lnTo>
                  <a:lnTo>
                    <a:pt x="10299192" y="1702307"/>
                  </a:lnTo>
                  <a:lnTo>
                    <a:pt x="10291572" y="1716024"/>
                  </a:lnTo>
                  <a:lnTo>
                    <a:pt x="10253472" y="1761744"/>
                  </a:lnTo>
                  <a:lnTo>
                    <a:pt x="10194036" y="1808988"/>
                  </a:lnTo>
                  <a:lnTo>
                    <a:pt x="10139172" y="1834895"/>
                  </a:lnTo>
                  <a:lnTo>
                    <a:pt x="10123932" y="1839468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005579" marR="5080" indent="-797560">
              <a:lnSpc>
                <a:spcPct val="100299"/>
              </a:lnSpc>
              <a:spcBef>
                <a:spcPts val="95"/>
              </a:spcBef>
              <a:tabLst>
                <a:tab pos="5597525" algn="l"/>
              </a:tabLst>
            </a:pPr>
            <a:r>
              <a:rPr spc="395" dirty="0"/>
              <a:t>D</a:t>
            </a:r>
            <a:r>
              <a:rPr spc="420" dirty="0"/>
              <a:t>E</a:t>
            </a:r>
            <a:r>
              <a:rPr spc="565" dirty="0"/>
              <a:t>S</a:t>
            </a:r>
            <a:r>
              <a:rPr spc="350" dirty="0"/>
              <a:t>P</a:t>
            </a:r>
            <a:r>
              <a:rPr spc="390" dirty="0"/>
              <a:t>E</a:t>
            </a:r>
            <a:r>
              <a:rPr spc="595" dirty="0"/>
              <a:t>S</a:t>
            </a:r>
            <a:r>
              <a:rPr spc="409" dirty="0"/>
              <a:t>A</a:t>
            </a:r>
            <a:r>
              <a:rPr spc="590" dirty="0"/>
              <a:t>S</a:t>
            </a:r>
            <a:r>
              <a:rPr dirty="0"/>
              <a:t>	</a:t>
            </a:r>
            <a:r>
              <a:rPr spc="390" dirty="0"/>
              <a:t>E</a:t>
            </a:r>
            <a:r>
              <a:rPr spc="409" dirty="0"/>
              <a:t>M</a:t>
            </a:r>
            <a:r>
              <a:rPr spc="320" dirty="0"/>
              <a:t>P</a:t>
            </a:r>
            <a:r>
              <a:rPr spc="420" dirty="0"/>
              <a:t>E</a:t>
            </a:r>
            <a:r>
              <a:rPr spc="385" dirty="0"/>
              <a:t>N</a:t>
            </a:r>
            <a:r>
              <a:rPr spc="335" dirty="0"/>
              <a:t>H</a:t>
            </a:r>
            <a:r>
              <a:rPr spc="409" dirty="0"/>
              <a:t>A</a:t>
            </a:r>
            <a:r>
              <a:rPr spc="270" dirty="0"/>
              <a:t>D</a:t>
            </a:r>
            <a:r>
              <a:rPr spc="409" dirty="0"/>
              <a:t>A</a:t>
            </a:r>
            <a:r>
              <a:rPr spc="440" dirty="0"/>
              <a:t>S  </a:t>
            </a:r>
            <a:r>
              <a:rPr lang="pt-BR" spc="130" dirty="0"/>
              <a:t>3</a:t>
            </a:r>
            <a:r>
              <a:rPr spc="130" dirty="0" smtClean="0"/>
              <a:t>º</a:t>
            </a:r>
            <a:r>
              <a:rPr spc="-155" dirty="0" smtClean="0"/>
              <a:t> </a:t>
            </a:r>
            <a:r>
              <a:rPr spc="355" dirty="0"/>
              <a:t>QUADRIMESTRE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911352"/>
            <a:ext cx="2936748" cy="880872"/>
          </a:xfrm>
          <a:prstGeom prst="rect">
            <a:avLst/>
          </a:prstGeom>
        </p:spPr>
      </p:pic>
      <p:sp>
        <p:nvSpPr>
          <p:cNvPr id="9" name="object 9"/>
          <p:cNvSpPr txBox="1"/>
          <p:nvPr/>
        </p:nvSpPr>
        <p:spPr>
          <a:xfrm>
            <a:off x="360658" y="1944715"/>
            <a:ext cx="10010775" cy="183007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marL="635" algn="ctr">
              <a:lnSpc>
                <a:spcPct val="100000"/>
              </a:lnSpc>
              <a:spcBef>
                <a:spcPts val="1075"/>
              </a:spcBef>
            </a:pP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140" dirty="0">
                <a:latin typeface="Tahoma"/>
                <a:cs typeface="Tahoma"/>
              </a:rPr>
              <a:t>U</a:t>
            </a:r>
            <a:r>
              <a:rPr sz="1550" b="1" spc="-305" dirty="0">
                <a:latin typeface="Tahoma"/>
                <a:cs typeface="Tahoma"/>
              </a:rPr>
              <a:t>T</a:t>
            </a:r>
            <a:r>
              <a:rPr sz="1550" b="1" spc="-195" dirty="0">
                <a:latin typeface="Tahoma"/>
                <a:cs typeface="Tahoma"/>
              </a:rPr>
              <a:t>R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55" dirty="0">
                <a:latin typeface="Tahoma"/>
                <a:cs typeface="Tahoma"/>
              </a:rPr>
              <a:t>V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200" dirty="0">
                <a:latin typeface="Tahoma"/>
                <a:cs typeface="Tahoma"/>
              </a:rPr>
              <a:t>Ç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45" dirty="0">
                <a:latin typeface="Tahoma"/>
                <a:cs typeface="Tahoma"/>
              </a:rPr>
              <a:t> </a:t>
            </a:r>
            <a:r>
              <a:rPr sz="1550" b="1" spc="-85" dirty="0">
                <a:latin typeface="Tahoma"/>
                <a:cs typeface="Tahoma"/>
              </a:rPr>
              <a:t>D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sz="1550" b="1" spc="-285" dirty="0">
                <a:latin typeface="Tahoma"/>
                <a:cs typeface="Tahoma"/>
              </a:rPr>
              <a:t>T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-195" dirty="0">
                <a:latin typeface="Tahoma"/>
                <a:cs typeface="Tahoma"/>
              </a:rPr>
              <a:t>R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60" dirty="0">
                <a:latin typeface="Tahoma"/>
                <a:cs typeface="Tahoma"/>
              </a:rPr>
              <a:t> </a:t>
            </a:r>
            <a:r>
              <a:rPr sz="1550" b="1" spc="-5" dirty="0">
                <a:latin typeface="Tahoma"/>
                <a:cs typeface="Tahoma"/>
              </a:rPr>
              <a:t>-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-140" dirty="0">
                <a:latin typeface="Tahoma"/>
                <a:cs typeface="Tahoma"/>
              </a:rPr>
              <a:t>P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145" dirty="0">
                <a:latin typeface="Tahoma"/>
                <a:cs typeface="Tahoma"/>
              </a:rPr>
              <a:t>S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-40" dirty="0">
                <a:latin typeface="Tahoma"/>
                <a:cs typeface="Tahoma"/>
              </a:rPr>
              <a:t>J</a:t>
            </a:r>
            <a:r>
              <a:rPr sz="1550" b="1" spc="-140" dirty="0">
                <a:latin typeface="Tahoma"/>
                <a:cs typeface="Tahoma"/>
              </a:rPr>
              <a:t>U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310" dirty="0">
                <a:latin typeface="Tahoma"/>
                <a:cs typeface="Tahoma"/>
              </a:rPr>
              <a:t>Í</a:t>
            </a:r>
            <a:r>
              <a:rPr sz="1550" b="1" spc="-70" dirty="0">
                <a:latin typeface="Tahoma"/>
                <a:cs typeface="Tahoma"/>
              </a:rPr>
              <a:t>D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110" dirty="0">
                <a:latin typeface="Tahoma"/>
                <a:cs typeface="Tahoma"/>
              </a:rPr>
              <a:t>A</a:t>
            </a:r>
            <a:endParaRPr sz="1550" dirty="0">
              <a:latin typeface="Tahoma"/>
              <a:cs typeface="Tahoma"/>
            </a:endParaRPr>
          </a:p>
          <a:p>
            <a:pPr marL="12700" marR="5080" algn="just">
              <a:lnSpc>
                <a:spcPct val="152600"/>
              </a:lnSpc>
              <a:spcBef>
                <a:spcPts val="5"/>
              </a:spcBef>
            </a:pPr>
            <a:r>
              <a:rPr sz="1550" i="1" spc="-45" dirty="0">
                <a:latin typeface="Verdana"/>
                <a:cs typeface="Verdana"/>
              </a:rPr>
              <a:t>(Energia, </a:t>
            </a:r>
            <a:r>
              <a:rPr sz="1550" i="1" spc="35" dirty="0">
                <a:latin typeface="Verdana"/>
                <a:cs typeface="Verdana"/>
              </a:rPr>
              <a:t>Água, </a:t>
            </a:r>
            <a:r>
              <a:rPr sz="1550" i="1" spc="-25" dirty="0">
                <a:latin typeface="Verdana"/>
                <a:cs typeface="Verdana"/>
              </a:rPr>
              <a:t>Telefone, </a:t>
            </a:r>
            <a:r>
              <a:rPr sz="1550" i="1" spc="20" dirty="0">
                <a:latin typeface="Verdana"/>
                <a:cs typeface="Verdana"/>
              </a:rPr>
              <a:t>Banco, </a:t>
            </a:r>
            <a:r>
              <a:rPr sz="1550" i="1" spc="65" dirty="0">
                <a:latin typeface="Verdana"/>
                <a:cs typeface="Verdana"/>
              </a:rPr>
              <a:t>Manutenção </a:t>
            </a:r>
            <a:r>
              <a:rPr sz="1550" i="1" spc="105" dirty="0">
                <a:latin typeface="Verdana"/>
                <a:cs typeface="Verdana"/>
              </a:rPr>
              <a:t>de </a:t>
            </a:r>
            <a:r>
              <a:rPr sz="1550" i="1" spc="5" dirty="0">
                <a:latin typeface="Verdana"/>
                <a:cs typeface="Verdana"/>
              </a:rPr>
              <a:t>Veículo, </a:t>
            </a:r>
            <a:r>
              <a:rPr sz="1550" i="1" spc="-70" dirty="0">
                <a:latin typeface="Verdana"/>
                <a:cs typeface="Verdana"/>
              </a:rPr>
              <a:t>Bens </a:t>
            </a:r>
            <a:r>
              <a:rPr sz="1550" i="1" spc="-10" dirty="0">
                <a:latin typeface="Verdana"/>
                <a:cs typeface="Verdana"/>
              </a:rPr>
              <a:t>Móveis </a:t>
            </a:r>
            <a:r>
              <a:rPr sz="1550" i="1" spc="105" dirty="0">
                <a:latin typeface="Verdana"/>
                <a:cs typeface="Verdana"/>
              </a:rPr>
              <a:t>e </a:t>
            </a:r>
            <a:r>
              <a:rPr sz="1550" i="1" spc="-80" dirty="0">
                <a:latin typeface="Verdana"/>
                <a:cs typeface="Verdana"/>
              </a:rPr>
              <a:t>Imóveis, </a:t>
            </a:r>
            <a:r>
              <a:rPr sz="1550" i="1" spc="-55" dirty="0">
                <a:latin typeface="Verdana"/>
                <a:cs typeface="Verdana"/>
              </a:rPr>
              <a:t>Serviços </a:t>
            </a:r>
            <a:r>
              <a:rPr sz="1550" i="1" spc="105" dirty="0">
                <a:latin typeface="Verdana"/>
                <a:cs typeface="Verdana"/>
              </a:rPr>
              <a:t>de </a:t>
            </a:r>
            <a:r>
              <a:rPr sz="1550" i="1" spc="5" dirty="0">
                <a:latin typeface="Verdana"/>
                <a:cs typeface="Verdana"/>
              </a:rPr>
              <a:t>Áudio, </a:t>
            </a:r>
            <a:r>
              <a:rPr sz="1550" i="1" spc="-530" dirty="0">
                <a:latin typeface="Verdana"/>
                <a:cs typeface="Verdana"/>
              </a:rPr>
              <a:t> </a:t>
            </a:r>
            <a:r>
              <a:rPr sz="1550" i="1" spc="45" dirty="0">
                <a:latin typeface="Verdana"/>
                <a:cs typeface="Verdana"/>
              </a:rPr>
              <a:t>Vídeo </a:t>
            </a:r>
            <a:r>
              <a:rPr sz="1550" i="1" spc="105" dirty="0">
                <a:latin typeface="Verdana"/>
                <a:cs typeface="Verdana"/>
              </a:rPr>
              <a:t>e </a:t>
            </a:r>
            <a:r>
              <a:rPr sz="1550" i="1" spc="-30" dirty="0">
                <a:latin typeface="Verdana"/>
                <a:cs typeface="Verdana"/>
              </a:rPr>
              <a:t>Foto,</a:t>
            </a:r>
            <a:r>
              <a:rPr sz="1550" i="1" spc="-25" dirty="0">
                <a:latin typeface="Verdana"/>
                <a:cs typeface="Verdana"/>
              </a:rPr>
              <a:t> </a:t>
            </a:r>
            <a:r>
              <a:rPr sz="1550" i="1" spc="-55" dirty="0">
                <a:latin typeface="Verdana"/>
                <a:cs typeface="Verdana"/>
              </a:rPr>
              <a:t>Seguros</a:t>
            </a:r>
            <a:r>
              <a:rPr sz="1550" b="1" spc="-55" dirty="0">
                <a:latin typeface="Tahoma"/>
                <a:cs typeface="Tahoma"/>
              </a:rPr>
              <a:t>,</a:t>
            </a:r>
            <a:r>
              <a:rPr sz="1550" b="1" spc="-50" dirty="0">
                <a:latin typeface="Tahoma"/>
                <a:cs typeface="Tahoma"/>
              </a:rPr>
              <a:t> </a:t>
            </a:r>
            <a:r>
              <a:rPr sz="1550" i="1" spc="35" dirty="0">
                <a:latin typeface="Verdana"/>
                <a:cs typeface="Verdana"/>
              </a:rPr>
              <a:t>Seleção </a:t>
            </a:r>
            <a:r>
              <a:rPr sz="1550" i="1" spc="105" dirty="0">
                <a:latin typeface="Verdana"/>
                <a:cs typeface="Verdana"/>
              </a:rPr>
              <a:t>e </a:t>
            </a:r>
            <a:r>
              <a:rPr sz="1550" i="1" spc="-40" dirty="0">
                <a:latin typeface="Verdana"/>
                <a:cs typeface="Verdana"/>
              </a:rPr>
              <a:t>Treinamento,</a:t>
            </a:r>
            <a:r>
              <a:rPr sz="1550" i="1" spc="-35" dirty="0">
                <a:latin typeface="Verdana"/>
                <a:cs typeface="Verdana"/>
              </a:rPr>
              <a:t> </a:t>
            </a:r>
            <a:r>
              <a:rPr sz="1550" i="1" spc="65" dirty="0">
                <a:latin typeface="Verdana"/>
                <a:cs typeface="Verdana"/>
              </a:rPr>
              <a:t>Manutenção </a:t>
            </a:r>
            <a:r>
              <a:rPr sz="1550" i="1" spc="105" dirty="0">
                <a:latin typeface="Verdana"/>
                <a:cs typeface="Verdana"/>
              </a:rPr>
              <a:t>e </a:t>
            </a:r>
            <a:r>
              <a:rPr sz="1550" i="1" spc="45" dirty="0">
                <a:latin typeface="Verdana"/>
                <a:cs typeface="Verdana"/>
              </a:rPr>
              <a:t>Conservação </a:t>
            </a:r>
            <a:r>
              <a:rPr sz="1550" i="1" spc="105" dirty="0">
                <a:latin typeface="Verdana"/>
                <a:cs typeface="Verdana"/>
              </a:rPr>
              <a:t>de </a:t>
            </a:r>
            <a:r>
              <a:rPr sz="1550" i="1" spc="20" dirty="0">
                <a:latin typeface="Verdana"/>
                <a:cs typeface="Verdana"/>
              </a:rPr>
              <a:t>Máquinas</a:t>
            </a:r>
            <a:r>
              <a:rPr sz="1550" i="1" spc="25" dirty="0">
                <a:latin typeface="Verdana"/>
                <a:cs typeface="Verdana"/>
              </a:rPr>
              <a:t> </a:t>
            </a:r>
            <a:r>
              <a:rPr sz="1550" i="1" spc="105" dirty="0">
                <a:latin typeface="Verdana"/>
                <a:cs typeface="Verdana"/>
              </a:rPr>
              <a:t>e </a:t>
            </a:r>
            <a:r>
              <a:rPr sz="1550" i="1" spc="110" dirty="0">
                <a:latin typeface="Verdana"/>
                <a:cs typeface="Verdana"/>
              </a:rPr>
              <a:t> </a:t>
            </a:r>
            <a:r>
              <a:rPr sz="1550" i="1" spc="-15" dirty="0">
                <a:latin typeface="Verdana"/>
                <a:cs typeface="Verdana"/>
              </a:rPr>
              <a:t>Equipamentos,</a:t>
            </a:r>
            <a:r>
              <a:rPr sz="1550" i="1" spc="-135" dirty="0">
                <a:latin typeface="Verdana"/>
                <a:cs typeface="Verdana"/>
              </a:rPr>
              <a:t> </a:t>
            </a:r>
            <a:r>
              <a:rPr sz="1550" i="1" spc="-45" dirty="0">
                <a:latin typeface="Verdana"/>
                <a:cs typeface="Verdana"/>
              </a:rPr>
              <a:t>Etc.)</a:t>
            </a:r>
            <a:endParaRPr sz="1550" dirty="0">
              <a:latin typeface="Verdana"/>
              <a:cs typeface="Verdana"/>
            </a:endParaRPr>
          </a:p>
          <a:p>
            <a:pPr algn="ctr">
              <a:lnSpc>
                <a:spcPct val="100000"/>
              </a:lnSpc>
              <a:spcBef>
                <a:spcPts val="985"/>
              </a:spcBef>
            </a:pP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100" dirty="0">
                <a:latin typeface="Tahoma"/>
                <a:cs typeface="Tahoma"/>
              </a:rPr>
              <a:t>$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lang="pt-BR" sz="1550" b="1" spc="-105" dirty="0" smtClean="0">
                <a:latin typeface="Tahoma"/>
                <a:cs typeface="Tahoma"/>
              </a:rPr>
              <a:t>52.965,10</a:t>
            </a:r>
            <a:r>
              <a:rPr sz="1550" b="1" spc="-30" dirty="0" smtClean="0">
                <a:latin typeface="Tahoma"/>
                <a:cs typeface="Tahoma"/>
              </a:rPr>
              <a:t> </a:t>
            </a:r>
            <a:r>
              <a:rPr sz="1550" b="1" spc="-105" dirty="0" smtClean="0">
                <a:latin typeface="Tahoma"/>
                <a:cs typeface="Tahoma"/>
              </a:rPr>
              <a:t>(</a:t>
            </a:r>
            <a:r>
              <a:rPr lang="pt-BR" sz="1550" b="1" spc="-105" dirty="0" smtClean="0">
                <a:latin typeface="Tahoma"/>
                <a:cs typeface="Tahoma"/>
              </a:rPr>
              <a:t>9,51</a:t>
            </a:r>
            <a:r>
              <a:rPr sz="1550" b="1" spc="-500" dirty="0" smtClean="0">
                <a:latin typeface="Tahoma"/>
                <a:cs typeface="Tahoma"/>
              </a:rPr>
              <a:t>%</a:t>
            </a:r>
            <a:r>
              <a:rPr sz="1550" b="1" spc="-105" dirty="0" smtClean="0">
                <a:latin typeface="Tahoma"/>
                <a:cs typeface="Tahoma"/>
              </a:rPr>
              <a:t>)</a:t>
            </a:r>
            <a:endParaRPr sz="1550" dirty="0">
              <a:latin typeface="Tahoma"/>
              <a:cs typeface="Tahom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307847" y="4415028"/>
            <a:ext cx="6863080" cy="2193290"/>
            <a:chOff x="307847" y="4415028"/>
            <a:chExt cx="6863080" cy="2193290"/>
          </a:xfrm>
        </p:grpSpPr>
        <p:sp>
          <p:nvSpPr>
            <p:cNvPr id="11" name="object 11"/>
            <p:cNvSpPr/>
            <p:nvPr/>
          </p:nvSpPr>
          <p:spPr>
            <a:xfrm>
              <a:off x="4078224" y="4422648"/>
              <a:ext cx="3086100" cy="2179320"/>
            </a:xfrm>
            <a:custGeom>
              <a:avLst/>
              <a:gdLst/>
              <a:ahLst/>
              <a:cxnLst/>
              <a:rect l="l" t="t" r="r" b="b"/>
              <a:pathLst>
                <a:path w="3086100" h="2179320">
                  <a:moveTo>
                    <a:pt x="2721864" y="2179320"/>
                  </a:moveTo>
                  <a:lnTo>
                    <a:pt x="364236" y="2179320"/>
                  </a:lnTo>
                  <a:lnTo>
                    <a:pt x="314810" y="2175995"/>
                  </a:lnTo>
                  <a:lnTo>
                    <a:pt x="267405" y="2166309"/>
                  </a:lnTo>
                  <a:lnTo>
                    <a:pt x="222456" y="2150697"/>
                  </a:lnTo>
                  <a:lnTo>
                    <a:pt x="180396" y="2129592"/>
                  </a:lnTo>
                  <a:lnTo>
                    <a:pt x="141659" y="2103428"/>
                  </a:lnTo>
                  <a:lnTo>
                    <a:pt x="106680" y="2072640"/>
                  </a:lnTo>
                  <a:lnTo>
                    <a:pt x="75891" y="2037660"/>
                  </a:lnTo>
                  <a:lnTo>
                    <a:pt x="49727" y="1998923"/>
                  </a:lnTo>
                  <a:lnTo>
                    <a:pt x="28622" y="1956863"/>
                  </a:lnTo>
                  <a:lnTo>
                    <a:pt x="13010" y="1911914"/>
                  </a:lnTo>
                  <a:lnTo>
                    <a:pt x="3324" y="1864509"/>
                  </a:lnTo>
                  <a:lnTo>
                    <a:pt x="0" y="1815083"/>
                  </a:lnTo>
                  <a:lnTo>
                    <a:pt x="0" y="362712"/>
                  </a:lnTo>
                  <a:lnTo>
                    <a:pt x="3324" y="313636"/>
                  </a:lnTo>
                  <a:lnTo>
                    <a:pt x="13010" y="266523"/>
                  </a:lnTo>
                  <a:lnTo>
                    <a:pt x="28622" y="221813"/>
                  </a:lnTo>
                  <a:lnTo>
                    <a:pt x="49727" y="179944"/>
                  </a:lnTo>
                  <a:lnTo>
                    <a:pt x="75891" y="141357"/>
                  </a:lnTo>
                  <a:lnTo>
                    <a:pt x="106680" y="106489"/>
                  </a:lnTo>
                  <a:lnTo>
                    <a:pt x="141659" y="75781"/>
                  </a:lnTo>
                  <a:lnTo>
                    <a:pt x="180396" y="49671"/>
                  </a:lnTo>
                  <a:lnTo>
                    <a:pt x="222456" y="28598"/>
                  </a:lnTo>
                  <a:lnTo>
                    <a:pt x="267405" y="13003"/>
                  </a:lnTo>
                  <a:lnTo>
                    <a:pt x="314810" y="3324"/>
                  </a:lnTo>
                  <a:lnTo>
                    <a:pt x="364236" y="0"/>
                  </a:lnTo>
                  <a:lnTo>
                    <a:pt x="2721864" y="0"/>
                  </a:lnTo>
                  <a:lnTo>
                    <a:pt x="2771290" y="3324"/>
                  </a:lnTo>
                  <a:lnTo>
                    <a:pt x="2818694" y="13003"/>
                  </a:lnTo>
                  <a:lnTo>
                    <a:pt x="2863643" y="28598"/>
                  </a:lnTo>
                  <a:lnTo>
                    <a:pt x="2905703" y="49671"/>
                  </a:lnTo>
                  <a:lnTo>
                    <a:pt x="2944440" y="75781"/>
                  </a:lnTo>
                  <a:lnTo>
                    <a:pt x="2979420" y="106489"/>
                  </a:lnTo>
                  <a:lnTo>
                    <a:pt x="3010208" y="141357"/>
                  </a:lnTo>
                  <a:lnTo>
                    <a:pt x="3036372" y="179944"/>
                  </a:lnTo>
                  <a:lnTo>
                    <a:pt x="3057477" y="221813"/>
                  </a:lnTo>
                  <a:lnTo>
                    <a:pt x="3073089" y="266523"/>
                  </a:lnTo>
                  <a:lnTo>
                    <a:pt x="3082775" y="313636"/>
                  </a:lnTo>
                  <a:lnTo>
                    <a:pt x="3086100" y="362712"/>
                  </a:lnTo>
                  <a:lnTo>
                    <a:pt x="3086100" y="1815083"/>
                  </a:lnTo>
                  <a:lnTo>
                    <a:pt x="3082775" y="1864509"/>
                  </a:lnTo>
                  <a:lnTo>
                    <a:pt x="3073089" y="1911914"/>
                  </a:lnTo>
                  <a:lnTo>
                    <a:pt x="3057477" y="1956863"/>
                  </a:lnTo>
                  <a:lnTo>
                    <a:pt x="3036372" y="1998923"/>
                  </a:lnTo>
                  <a:lnTo>
                    <a:pt x="3010208" y="2037660"/>
                  </a:lnTo>
                  <a:lnTo>
                    <a:pt x="2979420" y="2072640"/>
                  </a:lnTo>
                  <a:lnTo>
                    <a:pt x="2944440" y="2103428"/>
                  </a:lnTo>
                  <a:lnTo>
                    <a:pt x="2905703" y="2129592"/>
                  </a:lnTo>
                  <a:lnTo>
                    <a:pt x="2863643" y="2150697"/>
                  </a:lnTo>
                  <a:lnTo>
                    <a:pt x="2818694" y="2166309"/>
                  </a:lnTo>
                  <a:lnTo>
                    <a:pt x="2771290" y="2175995"/>
                  </a:lnTo>
                  <a:lnTo>
                    <a:pt x="2721864" y="217932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072127" y="4415028"/>
              <a:ext cx="3098800" cy="2193290"/>
            </a:xfrm>
            <a:custGeom>
              <a:avLst/>
              <a:gdLst/>
              <a:ahLst/>
              <a:cxnLst/>
              <a:rect l="l" t="t" r="r" b="b"/>
              <a:pathLst>
                <a:path w="3098800" h="2193290">
                  <a:moveTo>
                    <a:pt x="2747772" y="2193036"/>
                  </a:moveTo>
                  <a:lnTo>
                    <a:pt x="350520" y="2193036"/>
                  </a:lnTo>
                  <a:lnTo>
                    <a:pt x="313944" y="2189988"/>
                  </a:lnTo>
                  <a:lnTo>
                    <a:pt x="295656" y="2185416"/>
                  </a:lnTo>
                  <a:lnTo>
                    <a:pt x="277368" y="2182368"/>
                  </a:lnTo>
                  <a:lnTo>
                    <a:pt x="260604" y="2177795"/>
                  </a:lnTo>
                  <a:lnTo>
                    <a:pt x="242316" y="2171700"/>
                  </a:lnTo>
                  <a:lnTo>
                    <a:pt x="225552" y="2164079"/>
                  </a:lnTo>
                  <a:lnTo>
                    <a:pt x="210312" y="2156460"/>
                  </a:lnTo>
                  <a:lnTo>
                    <a:pt x="193548" y="2148840"/>
                  </a:lnTo>
                  <a:lnTo>
                    <a:pt x="163068" y="2130552"/>
                  </a:lnTo>
                  <a:lnTo>
                    <a:pt x="149352" y="2119884"/>
                  </a:lnTo>
                  <a:lnTo>
                    <a:pt x="134112" y="2109216"/>
                  </a:lnTo>
                  <a:lnTo>
                    <a:pt x="121920" y="2097024"/>
                  </a:lnTo>
                  <a:lnTo>
                    <a:pt x="108204" y="2084832"/>
                  </a:lnTo>
                  <a:lnTo>
                    <a:pt x="96012" y="2072640"/>
                  </a:lnTo>
                  <a:lnTo>
                    <a:pt x="62483" y="2029968"/>
                  </a:lnTo>
                  <a:lnTo>
                    <a:pt x="36575" y="1984248"/>
                  </a:lnTo>
                  <a:lnTo>
                    <a:pt x="16764" y="1933956"/>
                  </a:lnTo>
                  <a:lnTo>
                    <a:pt x="12191" y="1915668"/>
                  </a:lnTo>
                  <a:lnTo>
                    <a:pt x="7620" y="1898904"/>
                  </a:lnTo>
                  <a:lnTo>
                    <a:pt x="4572" y="1880616"/>
                  </a:lnTo>
                  <a:lnTo>
                    <a:pt x="1524" y="1860804"/>
                  </a:lnTo>
                  <a:lnTo>
                    <a:pt x="0" y="1842516"/>
                  </a:lnTo>
                  <a:lnTo>
                    <a:pt x="0" y="352044"/>
                  </a:lnTo>
                  <a:lnTo>
                    <a:pt x="4572" y="313944"/>
                  </a:lnTo>
                  <a:lnTo>
                    <a:pt x="16764" y="260604"/>
                  </a:lnTo>
                  <a:lnTo>
                    <a:pt x="36575" y="210312"/>
                  </a:lnTo>
                  <a:lnTo>
                    <a:pt x="62483" y="164591"/>
                  </a:lnTo>
                  <a:lnTo>
                    <a:pt x="96012" y="121920"/>
                  </a:lnTo>
                  <a:lnTo>
                    <a:pt x="134112" y="85344"/>
                  </a:lnTo>
                  <a:lnTo>
                    <a:pt x="208788" y="36575"/>
                  </a:lnTo>
                  <a:lnTo>
                    <a:pt x="225552" y="30480"/>
                  </a:lnTo>
                  <a:lnTo>
                    <a:pt x="242316" y="22860"/>
                  </a:lnTo>
                  <a:lnTo>
                    <a:pt x="259080" y="16764"/>
                  </a:lnTo>
                  <a:lnTo>
                    <a:pt x="295656" y="7620"/>
                  </a:lnTo>
                  <a:lnTo>
                    <a:pt x="313944" y="4572"/>
                  </a:lnTo>
                  <a:lnTo>
                    <a:pt x="370332" y="0"/>
                  </a:lnTo>
                  <a:lnTo>
                    <a:pt x="2727960" y="0"/>
                  </a:lnTo>
                  <a:lnTo>
                    <a:pt x="2784348" y="4572"/>
                  </a:lnTo>
                  <a:lnTo>
                    <a:pt x="2802636" y="7620"/>
                  </a:lnTo>
                  <a:lnTo>
                    <a:pt x="2820924" y="12191"/>
                  </a:lnTo>
                  <a:lnTo>
                    <a:pt x="2826512" y="13716"/>
                  </a:lnTo>
                  <a:lnTo>
                    <a:pt x="370332" y="13716"/>
                  </a:lnTo>
                  <a:lnTo>
                    <a:pt x="315468" y="18288"/>
                  </a:lnTo>
                  <a:lnTo>
                    <a:pt x="298704" y="21336"/>
                  </a:lnTo>
                  <a:lnTo>
                    <a:pt x="281940" y="25908"/>
                  </a:lnTo>
                  <a:lnTo>
                    <a:pt x="263652" y="30480"/>
                  </a:lnTo>
                  <a:lnTo>
                    <a:pt x="248412" y="36575"/>
                  </a:lnTo>
                  <a:lnTo>
                    <a:pt x="231648" y="42672"/>
                  </a:lnTo>
                  <a:lnTo>
                    <a:pt x="216408" y="50291"/>
                  </a:lnTo>
                  <a:lnTo>
                    <a:pt x="170688" y="74675"/>
                  </a:lnTo>
                  <a:lnTo>
                    <a:pt x="131064" y="106680"/>
                  </a:lnTo>
                  <a:lnTo>
                    <a:pt x="94488" y="144780"/>
                  </a:lnTo>
                  <a:lnTo>
                    <a:pt x="65532" y="185928"/>
                  </a:lnTo>
                  <a:lnTo>
                    <a:pt x="41148" y="231648"/>
                  </a:lnTo>
                  <a:lnTo>
                    <a:pt x="30480" y="265175"/>
                  </a:lnTo>
                  <a:lnTo>
                    <a:pt x="24383" y="281940"/>
                  </a:lnTo>
                  <a:lnTo>
                    <a:pt x="21336" y="298704"/>
                  </a:lnTo>
                  <a:lnTo>
                    <a:pt x="18288" y="316991"/>
                  </a:lnTo>
                  <a:lnTo>
                    <a:pt x="15240" y="333756"/>
                  </a:lnTo>
                  <a:lnTo>
                    <a:pt x="13716" y="352044"/>
                  </a:lnTo>
                  <a:lnTo>
                    <a:pt x="13716" y="1840992"/>
                  </a:lnTo>
                  <a:lnTo>
                    <a:pt x="15240" y="1859279"/>
                  </a:lnTo>
                  <a:lnTo>
                    <a:pt x="18288" y="1877568"/>
                  </a:lnTo>
                  <a:lnTo>
                    <a:pt x="21336" y="1894332"/>
                  </a:lnTo>
                  <a:lnTo>
                    <a:pt x="24383" y="1912620"/>
                  </a:lnTo>
                  <a:lnTo>
                    <a:pt x="30480" y="1929384"/>
                  </a:lnTo>
                  <a:lnTo>
                    <a:pt x="35052" y="1946148"/>
                  </a:lnTo>
                  <a:lnTo>
                    <a:pt x="41148" y="1961388"/>
                  </a:lnTo>
                  <a:lnTo>
                    <a:pt x="65532" y="2008632"/>
                  </a:lnTo>
                  <a:lnTo>
                    <a:pt x="94488" y="2049779"/>
                  </a:lnTo>
                  <a:lnTo>
                    <a:pt x="106680" y="2063495"/>
                  </a:lnTo>
                  <a:lnTo>
                    <a:pt x="117348" y="2075688"/>
                  </a:lnTo>
                  <a:lnTo>
                    <a:pt x="131064" y="2086356"/>
                  </a:lnTo>
                  <a:lnTo>
                    <a:pt x="143256" y="2098548"/>
                  </a:lnTo>
                  <a:lnTo>
                    <a:pt x="156972" y="2109216"/>
                  </a:lnTo>
                  <a:lnTo>
                    <a:pt x="199644" y="2136648"/>
                  </a:lnTo>
                  <a:lnTo>
                    <a:pt x="246888" y="2157984"/>
                  </a:lnTo>
                  <a:lnTo>
                    <a:pt x="298704" y="2171700"/>
                  </a:lnTo>
                  <a:lnTo>
                    <a:pt x="315468" y="2176272"/>
                  </a:lnTo>
                  <a:lnTo>
                    <a:pt x="352044" y="2179320"/>
                  </a:lnTo>
                  <a:lnTo>
                    <a:pt x="2830068" y="2179320"/>
                  </a:lnTo>
                  <a:lnTo>
                    <a:pt x="2820924" y="2182368"/>
                  </a:lnTo>
                  <a:lnTo>
                    <a:pt x="2802636" y="2185416"/>
                  </a:lnTo>
                  <a:lnTo>
                    <a:pt x="2784348" y="2189988"/>
                  </a:lnTo>
                  <a:lnTo>
                    <a:pt x="2747772" y="2193036"/>
                  </a:lnTo>
                  <a:close/>
                </a:path>
                <a:path w="3098800" h="2193290">
                  <a:moveTo>
                    <a:pt x="2830068" y="2179320"/>
                  </a:moveTo>
                  <a:lnTo>
                    <a:pt x="2746248" y="2179320"/>
                  </a:lnTo>
                  <a:lnTo>
                    <a:pt x="2782824" y="2176272"/>
                  </a:lnTo>
                  <a:lnTo>
                    <a:pt x="2799588" y="2173224"/>
                  </a:lnTo>
                  <a:lnTo>
                    <a:pt x="2851404" y="2157984"/>
                  </a:lnTo>
                  <a:lnTo>
                    <a:pt x="2898648" y="2136648"/>
                  </a:lnTo>
                  <a:lnTo>
                    <a:pt x="2912364" y="2127504"/>
                  </a:lnTo>
                  <a:lnTo>
                    <a:pt x="2927604" y="2118360"/>
                  </a:lnTo>
                  <a:lnTo>
                    <a:pt x="2967227" y="2087879"/>
                  </a:lnTo>
                  <a:lnTo>
                    <a:pt x="2991611" y="2063495"/>
                  </a:lnTo>
                  <a:lnTo>
                    <a:pt x="3003804" y="2049779"/>
                  </a:lnTo>
                  <a:lnTo>
                    <a:pt x="3032760" y="2008632"/>
                  </a:lnTo>
                  <a:lnTo>
                    <a:pt x="3057144" y="1962911"/>
                  </a:lnTo>
                  <a:lnTo>
                    <a:pt x="3073908" y="1912620"/>
                  </a:lnTo>
                  <a:lnTo>
                    <a:pt x="3080004" y="1877568"/>
                  </a:lnTo>
                  <a:lnTo>
                    <a:pt x="3083052" y="1860804"/>
                  </a:lnTo>
                  <a:lnTo>
                    <a:pt x="3084576" y="1842516"/>
                  </a:lnTo>
                  <a:lnTo>
                    <a:pt x="3084576" y="352044"/>
                  </a:lnTo>
                  <a:lnTo>
                    <a:pt x="3076956" y="298704"/>
                  </a:lnTo>
                  <a:lnTo>
                    <a:pt x="3057144" y="231648"/>
                  </a:lnTo>
                  <a:lnTo>
                    <a:pt x="3032760" y="185928"/>
                  </a:lnTo>
                  <a:lnTo>
                    <a:pt x="3003804" y="144780"/>
                  </a:lnTo>
                  <a:lnTo>
                    <a:pt x="2991611" y="131064"/>
                  </a:lnTo>
                  <a:lnTo>
                    <a:pt x="2980944" y="118872"/>
                  </a:lnTo>
                  <a:lnTo>
                    <a:pt x="2927604" y="74675"/>
                  </a:lnTo>
                  <a:lnTo>
                    <a:pt x="2883408" y="50291"/>
                  </a:lnTo>
                  <a:lnTo>
                    <a:pt x="2834640" y="30480"/>
                  </a:lnTo>
                  <a:lnTo>
                    <a:pt x="2782824" y="18288"/>
                  </a:lnTo>
                  <a:lnTo>
                    <a:pt x="2727960" y="13716"/>
                  </a:lnTo>
                  <a:lnTo>
                    <a:pt x="2826512" y="13716"/>
                  </a:lnTo>
                  <a:lnTo>
                    <a:pt x="2872740" y="28956"/>
                  </a:lnTo>
                  <a:lnTo>
                    <a:pt x="2904744" y="45720"/>
                  </a:lnTo>
                  <a:lnTo>
                    <a:pt x="2919984" y="53340"/>
                  </a:lnTo>
                  <a:lnTo>
                    <a:pt x="2977895" y="96012"/>
                  </a:lnTo>
                  <a:lnTo>
                    <a:pt x="3014472" y="135636"/>
                  </a:lnTo>
                  <a:lnTo>
                    <a:pt x="3054095" y="193548"/>
                  </a:lnTo>
                  <a:lnTo>
                    <a:pt x="3081527" y="260604"/>
                  </a:lnTo>
                  <a:lnTo>
                    <a:pt x="3096768" y="332232"/>
                  </a:lnTo>
                  <a:lnTo>
                    <a:pt x="3098292" y="352044"/>
                  </a:lnTo>
                  <a:lnTo>
                    <a:pt x="3098292" y="1842516"/>
                  </a:lnTo>
                  <a:lnTo>
                    <a:pt x="3096768" y="1860804"/>
                  </a:lnTo>
                  <a:lnTo>
                    <a:pt x="3087624" y="1915668"/>
                  </a:lnTo>
                  <a:lnTo>
                    <a:pt x="3081527" y="1933956"/>
                  </a:lnTo>
                  <a:lnTo>
                    <a:pt x="3076956" y="1950720"/>
                  </a:lnTo>
                  <a:lnTo>
                    <a:pt x="3054095" y="1999488"/>
                  </a:lnTo>
                  <a:lnTo>
                    <a:pt x="3025140" y="2045208"/>
                  </a:lnTo>
                  <a:lnTo>
                    <a:pt x="2977895" y="2097024"/>
                  </a:lnTo>
                  <a:lnTo>
                    <a:pt x="2935224" y="2130552"/>
                  </a:lnTo>
                  <a:lnTo>
                    <a:pt x="2889504" y="2156460"/>
                  </a:lnTo>
                  <a:lnTo>
                    <a:pt x="2839211" y="2176272"/>
                  </a:lnTo>
                  <a:lnTo>
                    <a:pt x="2830068" y="2179320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313943" y="4422648"/>
              <a:ext cx="3657600" cy="2179320"/>
            </a:xfrm>
            <a:custGeom>
              <a:avLst/>
              <a:gdLst/>
              <a:ahLst/>
              <a:cxnLst/>
              <a:rect l="l" t="t" r="r" b="b"/>
              <a:pathLst>
                <a:path w="3657600" h="2179320">
                  <a:moveTo>
                    <a:pt x="3294888" y="2179320"/>
                  </a:moveTo>
                  <a:lnTo>
                    <a:pt x="364236" y="2179320"/>
                  </a:lnTo>
                  <a:lnTo>
                    <a:pt x="314810" y="2175995"/>
                  </a:lnTo>
                  <a:lnTo>
                    <a:pt x="267405" y="2166309"/>
                  </a:lnTo>
                  <a:lnTo>
                    <a:pt x="222456" y="2150697"/>
                  </a:lnTo>
                  <a:lnTo>
                    <a:pt x="180396" y="2129592"/>
                  </a:lnTo>
                  <a:lnTo>
                    <a:pt x="141659" y="2103428"/>
                  </a:lnTo>
                  <a:lnTo>
                    <a:pt x="106680" y="2072640"/>
                  </a:lnTo>
                  <a:lnTo>
                    <a:pt x="75891" y="2037660"/>
                  </a:lnTo>
                  <a:lnTo>
                    <a:pt x="49727" y="1998923"/>
                  </a:lnTo>
                  <a:lnTo>
                    <a:pt x="28622" y="1956863"/>
                  </a:lnTo>
                  <a:lnTo>
                    <a:pt x="13010" y="1911914"/>
                  </a:lnTo>
                  <a:lnTo>
                    <a:pt x="3324" y="1864509"/>
                  </a:lnTo>
                  <a:lnTo>
                    <a:pt x="0" y="1815083"/>
                  </a:lnTo>
                  <a:lnTo>
                    <a:pt x="0" y="362712"/>
                  </a:lnTo>
                  <a:lnTo>
                    <a:pt x="3324" y="313636"/>
                  </a:lnTo>
                  <a:lnTo>
                    <a:pt x="13010" y="266523"/>
                  </a:lnTo>
                  <a:lnTo>
                    <a:pt x="28622" y="221813"/>
                  </a:lnTo>
                  <a:lnTo>
                    <a:pt x="49727" y="179944"/>
                  </a:lnTo>
                  <a:lnTo>
                    <a:pt x="75891" y="141357"/>
                  </a:lnTo>
                  <a:lnTo>
                    <a:pt x="106680" y="106489"/>
                  </a:lnTo>
                  <a:lnTo>
                    <a:pt x="141659" y="75781"/>
                  </a:lnTo>
                  <a:lnTo>
                    <a:pt x="180396" y="49671"/>
                  </a:lnTo>
                  <a:lnTo>
                    <a:pt x="222456" y="28598"/>
                  </a:lnTo>
                  <a:lnTo>
                    <a:pt x="267405" y="13003"/>
                  </a:lnTo>
                  <a:lnTo>
                    <a:pt x="314810" y="3324"/>
                  </a:lnTo>
                  <a:lnTo>
                    <a:pt x="364236" y="0"/>
                  </a:lnTo>
                  <a:lnTo>
                    <a:pt x="3294888" y="0"/>
                  </a:lnTo>
                  <a:lnTo>
                    <a:pt x="3343963" y="3324"/>
                  </a:lnTo>
                  <a:lnTo>
                    <a:pt x="3391076" y="13003"/>
                  </a:lnTo>
                  <a:lnTo>
                    <a:pt x="3435786" y="28598"/>
                  </a:lnTo>
                  <a:lnTo>
                    <a:pt x="3477655" y="49671"/>
                  </a:lnTo>
                  <a:lnTo>
                    <a:pt x="3516242" y="75781"/>
                  </a:lnTo>
                  <a:lnTo>
                    <a:pt x="3551110" y="106489"/>
                  </a:lnTo>
                  <a:lnTo>
                    <a:pt x="3581818" y="141357"/>
                  </a:lnTo>
                  <a:lnTo>
                    <a:pt x="3607928" y="179944"/>
                  </a:lnTo>
                  <a:lnTo>
                    <a:pt x="3629001" y="221813"/>
                  </a:lnTo>
                  <a:lnTo>
                    <a:pt x="3644596" y="266523"/>
                  </a:lnTo>
                  <a:lnTo>
                    <a:pt x="3654275" y="313636"/>
                  </a:lnTo>
                  <a:lnTo>
                    <a:pt x="3657600" y="362712"/>
                  </a:lnTo>
                  <a:lnTo>
                    <a:pt x="3657600" y="1815083"/>
                  </a:lnTo>
                  <a:lnTo>
                    <a:pt x="3654275" y="1864509"/>
                  </a:lnTo>
                  <a:lnTo>
                    <a:pt x="3644596" y="1911914"/>
                  </a:lnTo>
                  <a:lnTo>
                    <a:pt x="3629001" y="1956863"/>
                  </a:lnTo>
                  <a:lnTo>
                    <a:pt x="3607928" y="1998923"/>
                  </a:lnTo>
                  <a:lnTo>
                    <a:pt x="3581818" y="2037660"/>
                  </a:lnTo>
                  <a:lnTo>
                    <a:pt x="3551110" y="2072640"/>
                  </a:lnTo>
                  <a:lnTo>
                    <a:pt x="3516242" y="2103428"/>
                  </a:lnTo>
                  <a:lnTo>
                    <a:pt x="3477655" y="2129592"/>
                  </a:lnTo>
                  <a:lnTo>
                    <a:pt x="3435786" y="2150697"/>
                  </a:lnTo>
                  <a:lnTo>
                    <a:pt x="3391076" y="2166309"/>
                  </a:lnTo>
                  <a:lnTo>
                    <a:pt x="3343963" y="2175995"/>
                  </a:lnTo>
                  <a:lnTo>
                    <a:pt x="3294888" y="2179320"/>
                  </a:lnTo>
                  <a:close/>
                </a:path>
              </a:pathLst>
            </a:custGeom>
            <a:solidFill>
              <a:srgbClr val="00AF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307847" y="4415028"/>
              <a:ext cx="3671570" cy="2193290"/>
            </a:xfrm>
            <a:custGeom>
              <a:avLst/>
              <a:gdLst/>
              <a:ahLst/>
              <a:cxnLst/>
              <a:rect l="l" t="t" r="r" b="b"/>
              <a:pathLst>
                <a:path w="3671570" h="2193290">
                  <a:moveTo>
                    <a:pt x="3319271" y="2193036"/>
                  </a:moveTo>
                  <a:lnTo>
                    <a:pt x="350520" y="2193036"/>
                  </a:lnTo>
                  <a:lnTo>
                    <a:pt x="313943" y="2189988"/>
                  </a:lnTo>
                  <a:lnTo>
                    <a:pt x="295656" y="2185416"/>
                  </a:lnTo>
                  <a:lnTo>
                    <a:pt x="277367" y="2182368"/>
                  </a:lnTo>
                  <a:lnTo>
                    <a:pt x="260604" y="2177795"/>
                  </a:lnTo>
                  <a:lnTo>
                    <a:pt x="242315" y="2171700"/>
                  </a:lnTo>
                  <a:lnTo>
                    <a:pt x="225552" y="2164079"/>
                  </a:lnTo>
                  <a:lnTo>
                    <a:pt x="210312" y="2156460"/>
                  </a:lnTo>
                  <a:lnTo>
                    <a:pt x="193547" y="2148840"/>
                  </a:lnTo>
                  <a:lnTo>
                    <a:pt x="163067" y="2130552"/>
                  </a:lnTo>
                  <a:lnTo>
                    <a:pt x="147828" y="2119884"/>
                  </a:lnTo>
                  <a:lnTo>
                    <a:pt x="134112" y="2109216"/>
                  </a:lnTo>
                  <a:lnTo>
                    <a:pt x="121919" y="2097024"/>
                  </a:lnTo>
                  <a:lnTo>
                    <a:pt x="108204" y="2084832"/>
                  </a:lnTo>
                  <a:lnTo>
                    <a:pt x="73152" y="2045208"/>
                  </a:lnTo>
                  <a:lnTo>
                    <a:pt x="44195" y="1999488"/>
                  </a:lnTo>
                  <a:lnTo>
                    <a:pt x="16764" y="1933956"/>
                  </a:lnTo>
                  <a:lnTo>
                    <a:pt x="4571" y="1880616"/>
                  </a:lnTo>
                  <a:lnTo>
                    <a:pt x="0" y="1842516"/>
                  </a:lnTo>
                  <a:lnTo>
                    <a:pt x="0" y="352044"/>
                  </a:lnTo>
                  <a:lnTo>
                    <a:pt x="4571" y="313944"/>
                  </a:lnTo>
                  <a:lnTo>
                    <a:pt x="16764" y="260604"/>
                  </a:lnTo>
                  <a:lnTo>
                    <a:pt x="21336" y="243840"/>
                  </a:lnTo>
                  <a:lnTo>
                    <a:pt x="44195" y="195072"/>
                  </a:lnTo>
                  <a:lnTo>
                    <a:pt x="73152" y="149352"/>
                  </a:lnTo>
                  <a:lnTo>
                    <a:pt x="120395" y="97536"/>
                  </a:lnTo>
                  <a:lnTo>
                    <a:pt x="163067" y="64008"/>
                  </a:lnTo>
                  <a:lnTo>
                    <a:pt x="208788" y="36575"/>
                  </a:lnTo>
                  <a:lnTo>
                    <a:pt x="225552" y="30480"/>
                  </a:lnTo>
                  <a:lnTo>
                    <a:pt x="242315" y="22860"/>
                  </a:lnTo>
                  <a:lnTo>
                    <a:pt x="259080" y="16764"/>
                  </a:lnTo>
                  <a:lnTo>
                    <a:pt x="295656" y="7620"/>
                  </a:lnTo>
                  <a:lnTo>
                    <a:pt x="313943" y="4572"/>
                  </a:lnTo>
                  <a:lnTo>
                    <a:pt x="370331" y="0"/>
                  </a:lnTo>
                  <a:lnTo>
                    <a:pt x="3300984" y="0"/>
                  </a:lnTo>
                  <a:lnTo>
                    <a:pt x="3357371" y="4572"/>
                  </a:lnTo>
                  <a:lnTo>
                    <a:pt x="3375660" y="7620"/>
                  </a:lnTo>
                  <a:lnTo>
                    <a:pt x="3392424" y="12191"/>
                  </a:lnTo>
                  <a:lnTo>
                    <a:pt x="3398520" y="13716"/>
                  </a:lnTo>
                  <a:lnTo>
                    <a:pt x="370331" y="13716"/>
                  </a:lnTo>
                  <a:lnTo>
                    <a:pt x="315468" y="18288"/>
                  </a:lnTo>
                  <a:lnTo>
                    <a:pt x="263652" y="30480"/>
                  </a:lnTo>
                  <a:lnTo>
                    <a:pt x="214884" y="50291"/>
                  </a:lnTo>
                  <a:lnTo>
                    <a:pt x="170688" y="74675"/>
                  </a:lnTo>
                  <a:lnTo>
                    <a:pt x="131064" y="106680"/>
                  </a:lnTo>
                  <a:lnTo>
                    <a:pt x="106680" y="131064"/>
                  </a:lnTo>
                  <a:lnTo>
                    <a:pt x="94488" y="144780"/>
                  </a:lnTo>
                  <a:lnTo>
                    <a:pt x="83819" y="156972"/>
                  </a:lnTo>
                  <a:lnTo>
                    <a:pt x="74676" y="172212"/>
                  </a:lnTo>
                  <a:lnTo>
                    <a:pt x="65532" y="185928"/>
                  </a:lnTo>
                  <a:lnTo>
                    <a:pt x="56388" y="201168"/>
                  </a:lnTo>
                  <a:lnTo>
                    <a:pt x="41147" y="231648"/>
                  </a:lnTo>
                  <a:lnTo>
                    <a:pt x="35052" y="248412"/>
                  </a:lnTo>
                  <a:lnTo>
                    <a:pt x="30480" y="265175"/>
                  </a:lnTo>
                  <a:lnTo>
                    <a:pt x="24384" y="281940"/>
                  </a:lnTo>
                  <a:lnTo>
                    <a:pt x="21336" y="298704"/>
                  </a:lnTo>
                  <a:lnTo>
                    <a:pt x="18288" y="316991"/>
                  </a:lnTo>
                  <a:lnTo>
                    <a:pt x="15239" y="333756"/>
                  </a:lnTo>
                  <a:lnTo>
                    <a:pt x="13715" y="352044"/>
                  </a:lnTo>
                  <a:lnTo>
                    <a:pt x="13715" y="1840992"/>
                  </a:lnTo>
                  <a:lnTo>
                    <a:pt x="15239" y="1859279"/>
                  </a:lnTo>
                  <a:lnTo>
                    <a:pt x="18288" y="1877568"/>
                  </a:lnTo>
                  <a:lnTo>
                    <a:pt x="21336" y="1894332"/>
                  </a:lnTo>
                  <a:lnTo>
                    <a:pt x="24384" y="1912620"/>
                  </a:lnTo>
                  <a:lnTo>
                    <a:pt x="41147" y="1961388"/>
                  </a:lnTo>
                  <a:lnTo>
                    <a:pt x="65532" y="2008632"/>
                  </a:lnTo>
                  <a:lnTo>
                    <a:pt x="94488" y="2049779"/>
                  </a:lnTo>
                  <a:lnTo>
                    <a:pt x="106680" y="2063495"/>
                  </a:lnTo>
                  <a:lnTo>
                    <a:pt x="117347" y="2075688"/>
                  </a:lnTo>
                  <a:lnTo>
                    <a:pt x="129539" y="2086356"/>
                  </a:lnTo>
                  <a:lnTo>
                    <a:pt x="143256" y="2098548"/>
                  </a:lnTo>
                  <a:lnTo>
                    <a:pt x="156971" y="2109216"/>
                  </a:lnTo>
                  <a:lnTo>
                    <a:pt x="199643" y="2136648"/>
                  </a:lnTo>
                  <a:lnTo>
                    <a:pt x="246888" y="2157984"/>
                  </a:lnTo>
                  <a:lnTo>
                    <a:pt x="297180" y="2171700"/>
                  </a:lnTo>
                  <a:lnTo>
                    <a:pt x="315468" y="2176272"/>
                  </a:lnTo>
                  <a:lnTo>
                    <a:pt x="352044" y="2179320"/>
                  </a:lnTo>
                  <a:lnTo>
                    <a:pt x="3402330" y="2179320"/>
                  </a:lnTo>
                  <a:lnTo>
                    <a:pt x="3393948" y="2182368"/>
                  </a:lnTo>
                  <a:lnTo>
                    <a:pt x="3375660" y="2185416"/>
                  </a:lnTo>
                  <a:lnTo>
                    <a:pt x="3357371" y="2189988"/>
                  </a:lnTo>
                  <a:lnTo>
                    <a:pt x="3319271" y="2193036"/>
                  </a:lnTo>
                  <a:close/>
                </a:path>
                <a:path w="3671570" h="2193290">
                  <a:moveTo>
                    <a:pt x="3402330" y="2179320"/>
                  </a:moveTo>
                  <a:lnTo>
                    <a:pt x="3319271" y="2179320"/>
                  </a:lnTo>
                  <a:lnTo>
                    <a:pt x="3354324" y="2176272"/>
                  </a:lnTo>
                  <a:lnTo>
                    <a:pt x="3372612" y="2173224"/>
                  </a:lnTo>
                  <a:lnTo>
                    <a:pt x="3439668" y="2151888"/>
                  </a:lnTo>
                  <a:lnTo>
                    <a:pt x="3485388" y="2127504"/>
                  </a:lnTo>
                  <a:lnTo>
                    <a:pt x="3540252" y="2087879"/>
                  </a:lnTo>
                  <a:lnTo>
                    <a:pt x="3596640" y="2022348"/>
                  </a:lnTo>
                  <a:lnTo>
                    <a:pt x="3628644" y="1962911"/>
                  </a:lnTo>
                  <a:lnTo>
                    <a:pt x="3649980" y="1895856"/>
                  </a:lnTo>
                  <a:lnTo>
                    <a:pt x="3656076" y="1842516"/>
                  </a:lnTo>
                  <a:lnTo>
                    <a:pt x="3656076" y="352044"/>
                  </a:lnTo>
                  <a:lnTo>
                    <a:pt x="3654552" y="335280"/>
                  </a:lnTo>
                  <a:lnTo>
                    <a:pt x="3653028" y="316991"/>
                  </a:lnTo>
                  <a:lnTo>
                    <a:pt x="3640836" y="265175"/>
                  </a:lnTo>
                  <a:lnTo>
                    <a:pt x="3605784" y="185928"/>
                  </a:lnTo>
                  <a:lnTo>
                    <a:pt x="3564636" y="131064"/>
                  </a:lnTo>
                  <a:lnTo>
                    <a:pt x="3526536" y="96012"/>
                  </a:lnTo>
                  <a:lnTo>
                    <a:pt x="3514344" y="85344"/>
                  </a:lnTo>
                  <a:lnTo>
                    <a:pt x="3439668" y="42672"/>
                  </a:lnTo>
                  <a:lnTo>
                    <a:pt x="3372612" y="21336"/>
                  </a:lnTo>
                  <a:lnTo>
                    <a:pt x="3300984" y="13716"/>
                  </a:lnTo>
                  <a:lnTo>
                    <a:pt x="3398520" y="13716"/>
                  </a:lnTo>
                  <a:lnTo>
                    <a:pt x="3410712" y="16764"/>
                  </a:lnTo>
                  <a:lnTo>
                    <a:pt x="3444240" y="28956"/>
                  </a:lnTo>
                  <a:lnTo>
                    <a:pt x="3461004" y="36575"/>
                  </a:lnTo>
                  <a:lnTo>
                    <a:pt x="3476244" y="45720"/>
                  </a:lnTo>
                  <a:lnTo>
                    <a:pt x="3493008" y="53340"/>
                  </a:lnTo>
                  <a:lnTo>
                    <a:pt x="3506724" y="64008"/>
                  </a:lnTo>
                  <a:lnTo>
                    <a:pt x="3521963" y="74675"/>
                  </a:lnTo>
                  <a:lnTo>
                    <a:pt x="3549396" y="96012"/>
                  </a:lnTo>
                  <a:lnTo>
                    <a:pt x="3585971" y="135636"/>
                  </a:lnTo>
                  <a:lnTo>
                    <a:pt x="3625596" y="193548"/>
                  </a:lnTo>
                  <a:lnTo>
                    <a:pt x="3640836" y="227075"/>
                  </a:lnTo>
                  <a:lnTo>
                    <a:pt x="3648455" y="243840"/>
                  </a:lnTo>
                  <a:lnTo>
                    <a:pt x="3654552" y="260604"/>
                  </a:lnTo>
                  <a:lnTo>
                    <a:pt x="3659124" y="278891"/>
                  </a:lnTo>
                  <a:lnTo>
                    <a:pt x="3663696" y="295656"/>
                  </a:lnTo>
                  <a:lnTo>
                    <a:pt x="3666744" y="313944"/>
                  </a:lnTo>
                  <a:lnTo>
                    <a:pt x="3668502" y="335280"/>
                  </a:lnTo>
                  <a:lnTo>
                    <a:pt x="3669792" y="352044"/>
                  </a:lnTo>
                  <a:lnTo>
                    <a:pt x="3671316" y="370332"/>
                  </a:lnTo>
                  <a:lnTo>
                    <a:pt x="3671316" y="1822704"/>
                  </a:lnTo>
                  <a:lnTo>
                    <a:pt x="3669792" y="1842516"/>
                  </a:lnTo>
                  <a:lnTo>
                    <a:pt x="3663696" y="1897379"/>
                  </a:lnTo>
                  <a:lnTo>
                    <a:pt x="3642360" y="1967484"/>
                  </a:lnTo>
                  <a:lnTo>
                    <a:pt x="3625596" y="1999488"/>
                  </a:lnTo>
                  <a:lnTo>
                    <a:pt x="3617976" y="2014727"/>
                  </a:lnTo>
                  <a:lnTo>
                    <a:pt x="3575304" y="2072640"/>
                  </a:lnTo>
                  <a:lnTo>
                    <a:pt x="3535680" y="2109216"/>
                  </a:lnTo>
                  <a:lnTo>
                    <a:pt x="3477768" y="2148840"/>
                  </a:lnTo>
                  <a:lnTo>
                    <a:pt x="3427476" y="2171700"/>
                  </a:lnTo>
                  <a:lnTo>
                    <a:pt x="3410712" y="2176272"/>
                  </a:lnTo>
                  <a:lnTo>
                    <a:pt x="3402330" y="2179320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16150" y="4547813"/>
            <a:ext cx="3255645" cy="182689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065" marR="8255" indent="-635" algn="ctr">
              <a:lnSpc>
                <a:spcPct val="152200"/>
              </a:lnSpc>
              <a:spcBef>
                <a:spcPts val="90"/>
              </a:spcBef>
            </a:pP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114" dirty="0">
                <a:latin typeface="Tahoma"/>
                <a:cs typeface="Tahoma"/>
              </a:rPr>
              <a:t>E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55" dirty="0">
                <a:latin typeface="Tahoma"/>
                <a:cs typeface="Tahoma"/>
              </a:rPr>
              <a:t>V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200" dirty="0">
                <a:latin typeface="Tahoma"/>
                <a:cs typeface="Tahoma"/>
              </a:rPr>
              <a:t>Ç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60" dirty="0">
                <a:latin typeface="Tahoma"/>
                <a:cs typeface="Tahoma"/>
              </a:rPr>
              <a:t> </a:t>
            </a:r>
            <a:r>
              <a:rPr sz="1550" b="1" spc="-70" dirty="0">
                <a:latin typeface="Tahoma"/>
                <a:cs typeface="Tahoma"/>
              </a:rPr>
              <a:t>D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-285" dirty="0">
                <a:latin typeface="Tahoma"/>
                <a:cs typeface="Tahoma"/>
              </a:rPr>
              <a:t>T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-25" dirty="0">
                <a:latin typeface="Tahoma"/>
                <a:cs typeface="Tahoma"/>
              </a:rPr>
              <a:t>N</a:t>
            </a:r>
            <a:r>
              <a:rPr sz="1550" b="1" spc="150" dirty="0">
                <a:latin typeface="Tahoma"/>
                <a:cs typeface="Tahoma"/>
              </a:rPr>
              <a:t>O</a:t>
            </a:r>
            <a:r>
              <a:rPr sz="1550" b="1" spc="-215" dirty="0">
                <a:latin typeface="Tahoma"/>
                <a:cs typeface="Tahoma"/>
              </a:rPr>
              <a:t>L</a:t>
            </a:r>
            <a:r>
              <a:rPr sz="1550" b="1" spc="150" dirty="0">
                <a:latin typeface="Tahoma"/>
                <a:cs typeface="Tahoma"/>
              </a:rPr>
              <a:t>O</a:t>
            </a:r>
            <a:r>
              <a:rPr sz="1550" b="1" spc="175" dirty="0">
                <a:latin typeface="Tahoma"/>
                <a:cs typeface="Tahoma"/>
              </a:rPr>
              <a:t>G</a:t>
            </a:r>
            <a:r>
              <a:rPr sz="1550" b="1" spc="-330" dirty="0">
                <a:latin typeface="Tahoma"/>
                <a:cs typeface="Tahoma"/>
              </a:rPr>
              <a:t>I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-45" dirty="0">
                <a:latin typeface="Tahoma"/>
                <a:cs typeface="Tahoma"/>
              </a:rPr>
              <a:t> </a:t>
            </a:r>
            <a:r>
              <a:rPr sz="1550" b="1" spc="-70" dirty="0">
                <a:latin typeface="Tahoma"/>
                <a:cs typeface="Tahoma"/>
              </a:rPr>
              <a:t>D</a:t>
            </a:r>
            <a:r>
              <a:rPr sz="1550" b="1" spc="65" dirty="0">
                <a:latin typeface="Tahoma"/>
                <a:cs typeface="Tahoma"/>
              </a:rPr>
              <a:t>A  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-25" dirty="0">
                <a:latin typeface="Tahoma"/>
                <a:cs typeface="Tahoma"/>
              </a:rPr>
              <a:t>N</a:t>
            </a:r>
            <a:r>
              <a:rPr sz="1550" b="1" spc="-145" dirty="0">
                <a:latin typeface="Tahoma"/>
                <a:cs typeface="Tahoma"/>
              </a:rPr>
              <a:t>F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55" dirty="0">
                <a:latin typeface="Tahoma"/>
                <a:cs typeface="Tahoma"/>
              </a:rPr>
              <a:t>M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200" dirty="0">
                <a:latin typeface="Tahoma"/>
                <a:cs typeface="Tahoma"/>
              </a:rPr>
              <a:t>Ç</a:t>
            </a:r>
            <a:r>
              <a:rPr sz="1550" b="1" spc="110" dirty="0">
                <a:latin typeface="Tahoma"/>
                <a:cs typeface="Tahoma"/>
              </a:rPr>
              <a:t>Ã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60" dirty="0">
                <a:latin typeface="Tahoma"/>
                <a:cs typeface="Tahoma"/>
              </a:rPr>
              <a:t> 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40" dirty="0">
                <a:latin typeface="Tahoma"/>
                <a:cs typeface="Tahoma"/>
              </a:rPr>
              <a:t>M</a:t>
            </a:r>
            <a:r>
              <a:rPr sz="1550" b="1" spc="-140" dirty="0">
                <a:latin typeface="Tahoma"/>
                <a:cs typeface="Tahoma"/>
              </a:rPr>
              <a:t>U</a:t>
            </a:r>
            <a:r>
              <a:rPr sz="1550" b="1" spc="-25" dirty="0">
                <a:latin typeface="Tahoma"/>
                <a:cs typeface="Tahoma"/>
              </a:rPr>
              <a:t>N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180" dirty="0">
                <a:latin typeface="Tahoma"/>
                <a:cs typeface="Tahoma"/>
              </a:rPr>
              <a:t>Ç</a:t>
            </a:r>
            <a:r>
              <a:rPr sz="1550" b="1" spc="125" dirty="0">
                <a:latin typeface="Tahoma"/>
                <a:cs typeface="Tahoma"/>
              </a:rPr>
              <a:t>Ã</a:t>
            </a:r>
            <a:r>
              <a:rPr sz="1550" b="1" spc="135" dirty="0">
                <a:latin typeface="Tahoma"/>
                <a:cs typeface="Tahoma"/>
              </a:rPr>
              <a:t>O</a:t>
            </a:r>
            <a:endParaRPr sz="1550" dirty="0">
              <a:latin typeface="Tahoma"/>
              <a:cs typeface="Tahoma"/>
            </a:endParaRPr>
          </a:p>
          <a:p>
            <a:pPr marL="13970" marR="5080" indent="-5715" algn="ctr">
              <a:lnSpc>
                <a:spcPct val="152600"/>
              </a:lnSpc>
              <a:spcBef>
                <a:spcPts val="10"/>
              </a:spcBef>
            </a:pPr>
            <a:r>
              <a:rPr sz="1550" i="1" spc="-155" dirty="0">
                <a:latin typeface="Verdana"/>
                <a:cs typeface="Verdana"/>
              </a:rPr>
              <a:t>(</a:t>
            </a:r>
            <a:r>
              <a:rPr sz="1550" i="1" spc="-140" dirty="0">
                <a:latin typeface="Verdana"/>
                <a:cs typeface="Verdana"/>
              </a:rPr>
              <a:t>L</a:t>
            </a:r>
            <a:r>
              <a:rPr sz="1550" i="1" spc="85" dirty="0">
                <a:latin typeface="Verdana"/>
                <a:cs typeface="Verdana"/>
              </a:rPr>
              <a:t>o</a:t>
            </a:r>
            <a:r>
              <a:rPr sz="1550" i="1" spc="215" dirty="0">
                <a:latin typeface="Verdana"/>
                <a:cs typeface="Verdana"/>
              </a:rPr>
              <a:t>c</a:t>
            </a:r>
            <a:r>
              <a:rPr sz="1550" i="1" spc="145" dirty="0">
                <a:latin typeface="Verdana"/>
                <a:cs typeface="Verdana"/>
              </a:rPr>
              <a:t>a</a:t>
            </a:r>
            <a:r>
              <a:rPr sz="1550" i="1" spc="200" dirty="0">
                <a:latin typeface="Verdana"/>
                <a:cs typeface="Verdana"/>
              </a:rPr>
              <a:t>ç</a:t>
            </a:r>
            <a:r>
              <a:rPr sz="1550" i="1" spc="145" dirty="0">
                <a:latin typeface="Verdana"/>
                <a:cs typeface="Verdana"/>
              </a:rPr>
              <a:t>ã</a:t>
            </a:r>
            <a:r>
              <a:rPr sz="1550" i="1" spc="95" dirty="0">
                <a:latin typeface="Verdana"/>
                <a:cs typeface="Verdana"/>
              </a:rPr>
              <a:t>o</a:t>
            </a:r>
            <a:r>
              <a:rPr sz="1550" i="1" spc="-95" dirty="0">
                <a:latin typeface="Verdana"/>
                <a:cs typeface="Verdana"/>
              </a:rPr>
              <a:t> </a:t>
            </a:r>
            <a:r>
              <a:rPr sz="1550" i="1" spc="-275" dirty="0">
                <a:latin typeface="Verdana"/>
                <a:cs typeface="Verdana"/>
              </a:rPr>
              <a:t>S</a:t>
            </a:r>
            <a:r>
              <a:rPr sz="1550" i="1" spc="85" dirty="0">
                <a:latin typeface="Verdana"/>
                <a:cs typeface="Verdana"/>
              </a:rPr>
              <a:t>o</a:t>
            </a:r>
            <a:r>
              <a:rPr sz="1550" i="1" spc="-45" dirty="0">
                <a:latin typeface="Verdana"/>
                <a:cs typeface="Verdana"/>
              </a:rPr>
              <a:t>f</a:t>
            </a:r>
            <a:r>
              <a:rPr sz="1550" i="1" spc="-60" dirty="0">
                <a:latin typeface="Verdana"/>
                <a:cs typeface="Verdana"/>
              </a:rPr>
              <a:t>t</a:t>
            </a:r>
            <a:r>
              <a:rPr sz="1550" i="1" spc="25" dirty="0">
                <a:latin typeface="Verdana"/>
                <a:cs typeface="Verdana"/>
              </a:rPr>
              <a:t>w</a:t>
            </a:r>
            <a:r>
              <a:rPr sz="1550" i="1" spc="145" dirty="0">
                <a:latin typeface="Verdana"/>
                <a:cs typeface="Verdana"/>
              </a:rPr>
              <a:t>a</a:t>
            </a:r>
            <a:r>
              <a:rPr sz="1550" i="1" spc="-190" dirty="0">
                <a:latin typeface="Verdana"/>
                <a:cs typeface="Verdana"/>
              </a:rPr>
              <a:t>r</a:t>
            </a:r>
            <a:r>
              <a:rPr sz="1550" i="1" spc="105" dirty="0">
                <a:latin typeface="Verdana"/>
                <a:cs typeface="Verdana"/>
              </a:rPr>
              <a:t>e</a:t>
            </a:r>
            <a:r>
              <a:rPr sz="1550" i="1" spc="-130" dirty="0">
                <a:latin typeface="Verdana"/>
                <a:cs typeface="Verdana"/>
              </a:rPr>
              <a:t>, </a:t>
            </a:r>
            <a:r>
              <a:rPr sz="1550" i="1" spc="-275" dirty="0">
                <a:latin typeface="Verdana"/>
                <a:cs typeface="Verdana"/>
              </a:rPr>
              <a:t>S</a:t>
            </a:r>
            <a:r>
              <a:rPr sz="1550" i="1" spc="105" dirty="0">
                <a:latin typeface="Verdana"/>
                <a:cs typeface="Verdana"/>
              </a:rPr>
              <a:t>e</a:t>
            </a:r>
            <a:r>
              <a:rPr sz="1550" i="1" spc="-190" dirty="0">
                <a:latin typeface="Verdana"/>
                <a:cs typeface="Verdana"/>
              </a:rPr>
              <a:t>r</a:t>
            </a:r>
            <a:r>
              <a:rPr sz="1550" i="1" spc="-50" dirty="0">
                <a:latin typeface="Verdana"/>
                <a:cs typeface="Verdana"/>
              </a:rPr>
              <a:t>v</a:t>
            </a:r>
            <a:r>
              <a:rPr sz="1550" i="1" spc="-114" dirty="0">
                <a:latin typeface="Verdana"/>
                <a:cs typeface="Verdana"/>
              </a:rPr>
              <a:t>i</a:t>
            </a:r>
            <a:r>
              <a:rPr sz="1550" i="1" spc="200" dirty="0">
                <a:latin typeface="Verdana"/>
                <a:cs typeface="Verdana"/>
              </a:rPr>
              <a:t>ç</a:t>
            </a:r>
            <a:r>
              <a:rPr sz="1550" i="1" spc="100" dirty="0">
                <a:latin typeface="Verdana"/>
                <a:cs typeface="Verdana"/>
              </a:rPr>
              <a:t>o</a:t>
            </a:r>
            <a:r>
              <a:rPr sz="1550" i="1" spc="-155" dirty="0">
                <a:latin typeface="Verdana"/>
                <a:cs typeface="Verdana"/>
              </a:rPr>
              <a:t>s  </a:t>
            </a:r>
            <a:r>
              <a:rPr sz="1550" i="1" spc="-295" dirty="0">
                <a:latin typeface="Verdana"/>
                <a:cs typeface="Verdana"/>
              </a:rPr>
              <a:t>T</a:t>
            </a:r>
            <a:r>
              <a:rPr sz="1550" i="1" spc="120" dirty="0">
                <a:latin typeface="Verdana"/>
                <a:cs typeface="Verdana"/>
              </a:rPr>
              <a:t>é</a:t>
            </a:r>
            <a:r>
              <a:rPr sz="1550" i="1" spc="200" dirty="0">
                <a:latin typeface="Verdana"/>
                <a:cs typeface="Verdana"/>
              </a:rPr>
              <a:t>c</a:t>
            </a:r>
            <a:r>
              <a:rPr sz="1550" i="1" spc="-15" dirty="0">
                <a:latin typeface="Verdana"/>
                <a:cs typeface="Verdana"/>
              </a:rPr>
              <a:t>n</a:t>
            </a:r>
            <a:r>
              <a:rPr sz="1550" i="1" spc="-114" dirty="0">
                <a:latin typeface="Verdana"/>
                <a:cs typeface="Verdana"/>
              </a:rPr>
              <a:t>i</a:t>
            </a:r>
            <a:r>
              <a:rPr sz="1550" i="1" spc="200" dirty="0">
                <a:latin typeface="Verdana"/>
                <a:cs typeface="Verdana"/>
              </a:rPr>
              <a:t>c</a:t>
            </a:r>
            <a:r>
              <a:rPr sz="1550" i="1" spc="100" dirty="0">
                <a:latin typeface="Verdana"/>
                <a:cs typeface="Verdana"/>
              </a:rPr>
              <a:t>o</a:t>
            </a:r>
            <a:r>
              <a:rPr sz="1550" i="1" spc="-195" dirty="0">
                <a:latin typeface="Verdana"/>
                <a:cs typeface="Verdana"/>
              </a:rPr>
              <a:t>s</a:t>
            </a:r>
            <a:r>
              <a:rPr sz="1550" i="1" spc="-135" dirty="0">
                <a:latin typeface="Verdana"/>
                <a:cs typeface="Verdana"/>
              </a:rPr>
              <a:t> </a:t>
            </a:r>
            <a:r>
              <a:rPr sz="1550" i="1" spc="120" dirty="0">
                <a:latin typeface="Verdana"/>
                <a:cs typeface="Verdana"/>
              </a:rPr>
              <a:t>e</a:t>
            </a:r>
            <a:r>
              <a:rPr sz="1550" i="1" spc="-25" dirty="0">
                <a:latin typeface="Verdana"/>
                <a:cs typeface="Verdana"/>
              </a:rPr>
              <a:t>m</a:t>
            </a:r>
            <a:r>
              <a:rPr sz="1550" i="1" spc="-130" dirty="0">
                <a:latin typeface="Verdana"/>
                <a:cs typeface="Verdana"/>
              </a:rPr>
              <a:t> </a:t>
            </a:r>
            <a:r>
              <a:rPr sz="1550" i="1" spc="-280" dirty="0">
                <a:latin typeface="Verdana"/>
                <a:cs typeface="Verdana"/>
              </a:rPr>
              <a:t>T</a:t>
            </a:r>
            <a:r>
              <a:rPr sz="1550" i="1" spc="-305" dirty="0">
                <a:latin typeface="Verdana"/>
                <a:cs typeface="Verdana"/>
              </a:rPr>
              <a:t>I</a:t>
            </a:r>
            <a:r>
              <a:rPr sz="1550" i="1" spc="204" dirty="0">
                <a:latin typeface="Verdana"/>
                <a:cs typeface="Verdana"/>
              </a:rPr>
              <a:t>C</a:t>
            </a:r>
            <a:r>
              <a:rPr sz="1550" i="1" spc="-110" dirty="0">
                <a:latin typeface="Verdana"/>
                <a:cs typeface="Verdana"/>
              </a:rPr>
              <a:t> </a:t>
            </a:r>
            <a:r>
              <a:rPr sz="1550" i="1" spc="105" dirty="0">
                <a:latin typeface="Verdana"/>
                <a:cs typeface="Verdana"/>
              </a:rPr>
              <a:t>e</a:t>
            </a:r>
            <a:r>
              <a:rPr sz="1550" i="1" spc="-105" dirty="0">
                <a:latin typeface="Verdana"/>
                <a:cs typeface="Verdana"/>
              </a:rPr>
              <a:t> </a:t>
            </a:r>
            <a:r>
              <a:rPr sz="1550" i="1" spc="114" dirty="0">
                <a:latin typeface="Verdana"/>
                <a:cs typeface="Verdana"/>
              </a:rPr>
              <a:t>M</a:t>
            </a:r>
            <a:r>
              <a:rPr sz="1550" i="1" spc="145" dirty="0">
                <a:latin typeface="Verdana"/>
                <a:cs typeface="Verdana"/>
              </a:rPr>
              <a:t>a</a:t>
            </a:r>
            <a:r>
              <a:rPr sz="1550" i="1" spc="-15" dirty="0">
                <a:latin typeface="Verdana"/>
                <a:cs typeface="Verdana"/>
              </a:rPr>
              <a:t>n</a:t>
            </a:r>
            <a:r>
              <a:rPr sz="1550" i="1" spc="-20" dirty="0">
                <a:latin typeface="Verdana"/>
                <a:cs typeface="Verdana"/>
              </a:rPr>
              <a:t>u</a:t>
            </a:r>
            <a:r>
              <a:rPr sz="1550" i="1" spc="-60" dirty="0">
                <a:latin typeface="Verdana"/>
                <a:cs typeface="Verdana"/>
              </a:rPr>
              <a:t>t</a:t>
            </a:r>
            <a:r>
              <a:rPr sz="1550" i="1" spc="105" dirty="0">
                <a:latin typeface="Verdana"/>
                <a:cs typeface="Verdana"/>
              </a:rPr>
              <a:t>e</a:t>
            </a:r>
            <a:r>
              <a:rPr sz="1550" i="1" spc="-15" dirty="0">
                <a:latin typeface="Verdana"/>
                <a:cs typeface="Verdana"/>
              </a:rPr>
              <a:t>n</a:t>
            </a:r>
            <a:r>
              <a:rPr sz="1550" i="1" spc="215" dirty="0">
                <a:latin typeface="Verdana"/>
                <a:cs typeface="Verdana"/>
              </a:rPr>
              <a:t>ç</a:t>
            </a:r>
            <a:r>
              <a:rPr sz="1550" i="1" spc="145" dirty="0">
                <a:latin typeface="Verdana"/>
                <a:cs typeface="Verdana"/>
              </a:rPr>
              <a:t>ã</a:t>
            </a:r>
            <a:r>
              <a:rPr sz="1550" i="1" spc="85" dirty="0">
                <a:latin typeface="Verdana"/>
                <a:cs typeface="Verdana"/>
              </a:rPr>
              <a:t>o</a:t>
            </a:r>
            <a:r>
              <a:rPr sz="1550" i="1" spc="-125" dirty="0">
                <a:latin typeface="Verdana"/>
                <a:cs typeface="Verdana"/>
              </a:rPr>
              <a:t>.</a:t>
            </a:r>
            <a:r>
              <a:rPr sz="1550" i="1" spc="-105" dirty="0">
                <a:latin typeface="Verdana"/>
                <a:cs typeface="Verdana"/>
              </a:rPr>
              <a:t>)  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100" dirty="0">
                <a:latin typeface="Tahoma"/>
                <a:cs typeface="Tahoma"/>
              </a:rPr>
              <a:t>$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lang="pt-BR" sz="1550" b="1" spc="-105" dirty="0" smtClean="0">
                <a:latin typeface="Tahoma"/>
                <a:cs typeface="Tahoma"/>
              </a:rPr>
              <a:t>7.0</a:t>
            </a:r>
            <a:r>
              <a:rPr sz="1550" b="1" spc="-105" dirty="0" smtClean="0">
                <a:latin typeface="Tahoma"/>
                <a:cs typeface="Tahoma"/>
              </a:rPr>
              <a:t>00</a:t>
            </a:r>
            <a:r>
              <a:rPr sz="1550" b="1" spc="-45" dirty="0" smtClean="0">
                <a:latin typeface="Tahoma"/>
                <a:cs typeface="Tahoma"/>
              </a:rPr>
              <a:t>,</a:t>
            </a:r>
            <a:r>
              <a:rPr sz="1550" b="1" spc="-105" dirty="0" smtClean="0">
                <a:latin typeface="Tahoma"/>
                <a:cs typeface="Tahoma"/>
              </a:rPr>
              <a:t>00</a:t>
            </a:r>
            <a:r>
              <a:rPr sz="1550" b="1" spc="-320" dirty="0">
                <a:latin typeface="Tahoma"/>
                <a:cs typeface="Tahoma"/>
              </a:rPr>
              <a:t>=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-125" dirty="0" smtClean="0">
                <a:latin typeface="Tahoma"/>
                <a:cs typeface="Tahoma"/>
              </a:rPr>
              <a:t>(</a:t>
            </a:r>
            <a:r>
              <a:rPr lang="pt-BR" sz="1550" b="1" spc="-105" dirty="0">
                <a:latin typeface="Tahoma"/>
                <a:cs typeface="Tahoma"/>
              </a:rPr>
              <a:t>1</a:t>
            </a:r>
            <a:r>
              <a:rPr sz="1550" b="1" spc="-45" dirty="0" smtClean="0">
                <a:latin typeface="Tahoma"/>
                <a:cs typeface="Tahoma"/>
              </a:rPr>
              <a:t>,</a:t>
            </a:r>
            <a:r>
              <a:rPr sz="1550" b="1" spc="-85" dirty="0" smtClean="0">
                <a:latin typeface="Tahoma"/>
                <a:cs typeface="Tahoma"/>
              </a:rPr>
              <a:t>2</a:t>
            </a:r>
            <a:r>
              <a:rPr lang="pt-BR" sz="1550" b="1" spc="-105" dirty="0">
                <a:latin typeface="Tahoma"/>
                <a:cs typeface="Tahoma"/>
              </a:rPr>
              <a:t>5</a:t>
            </a:r>
            <a:r>
              <a:rPr sz="1550" b="1" spc="-500" dirty="0" smtClean="0">
                <a:latin typeface="Tahoma"/>
                <a:cs typeface="Tahoma"/>
              </a:rPr>
              <a:t>%</a:t>
            </a:r>
            <a:r>
              <a:rPr sz="1550" b="1" spc="-105" dirty="0" smtClean="0">
                <a:latin typeface="Tahoma"/>
                <a:cs typeface="Tahoma"/>
              </a:rPr>
              <a:t>)</a:t>
            </a:r>
            <a:endParaRPr sz="1550" dirty="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4072128" y="4415028"/>
            <a:ext cx="3075940" cy="2193290"/>
            <a:chOff x="4072128" y="4415028"/>
            <a:chExt cx="3075940" cy="2193290"/>
          </a:xfrm>
        </p:grpSpPr>
        <p:sp>
          <p:nvSpPr>
            <p:cNvPr id="17" name="object 17"/>
            <p:cNvSpPr/>
            <p:nvPr/>
          </p:nvSpPr>
          <p:spPr>
            <a:xfrm>
              <a:off x="4078224" y="4422648"/>
              <a:ext cx="3061970" cy="2179320"/>
            </a:xfrm>
            <a:custGeom>
              <a:avLst/>
              <a:gdLst/>
              <a:ahLst/>
              <a:cxnLst/>
              <a:rect l="l" t="t" r="r" b="b"/>
              <a:pathLst>
                <a:path w="3061970" h="2179320">
                  <a:moveTo>
                    <a:pt x="2699003" y="2179320"/>
                  </a:moveTo>
                  <a:lnTo>
                    <a:pt x="364236" y="2179320"/>
                  </a:lnTo>
                  <a:lnTo>
                    <a:pt x="314810" y="2175995"/>
                  </a:lnTo>
                  <a:lnTo>
                    <a:pt x="267405" y="2166309"/>
                  </a:lnTo>
                  <a:lnTo>
                    <a:pt x="222456" y="2150697"/>
                  </a:lnTo>
                  <a:lnTo>
                    <a:pt x="180396" y="2129592"/>
                  </a:lnTo>
                  <a:lnTo>
                    <a:pt x="141659" y="2103428"/>
                  </a:lnTo>
                  <a:lnTo>
                    <a:pt x="106680" y="2072640"/>
                  </a:lnTo>
                  <a:lnTo>
                    <a:pt x="75891" y="2037660"/>
                  </a:lnTo>
                  <a:lnTo>
                    <a:pt x="49727" y="1998923"/>
                  </a:lnTo>
                  <a:lnTo>
                    <a:pt x="28622" y="1956863"/>
                  </a:lnTo>
                  <a:lnTo>
                    <a:pt x="13010" y="1911914"/>
                  </a:lnTo>
                  <a:lnTo>
                    <a:pt x="3324" y="1864509"/>
                  </a:lnTo>
                  <a:lnTo>
                    <a:pt x="0" y="1815083"/>
                  </a:lnTo>
                  <a:lnTo>
                    <a:pt x="0" y="362712"/>
                  </a:lnTo>
                  <a:lnTo>
                    <a:pt x="3324" y="313636"/>
                  </a:lnTo>
                  <a:lnTo>
                    <a:pt x="13010" y="266523"/>
                  </a:lnTo>
                  <a:lnTo>
                    <a:pt x="28622" y="221813"/>
                  </a:lnTo>
                  <a:lnTo>
                    <a:pt x="49727" y="179944"/>
                  </a:lnTo>
                  <a:lnTo>
                    <a:pt x="75891" y="141357"/>
                  </a:lnTo>
                  <a:lnTo>
                    <a:pt x="106680" y="106489"/>
                  </a:lnTo>
                  <a:lnTo>
                    <a:pt x="141659" y="75781"/>
                  </a:lnTo>
                  <a:lnTo>
                    <a:pt x="180396" y="49671"/>
                  </a:lnTo>
                  <a:lnTo>
                    <a:pt x="222456" y="28598"/>
                  </a:lnTo>
                  <a:lnTo>
                    <a:pt x="267405" y="13003"/>
                  </a:lnTo>
                  <a:lnTo>
                    <a:pt x="314810" y="3324"/>
                  </a:lnTo>
                  <a:lnTo>
                    <a:pt x="364236" y="0"/>
                  </a:lnTo>
                  <a:lnTo>
                    <a:pt x="2699003" y="0"/>
                  </a:lnTo>
                  <a:lnTo>
                    <a:pt x="2748399" y="3324"/>
                  </a:lnTo>
                  <a:lnTo>
                    <a:pt x="2795721" y="13003"/>
                  </a:lnTo>
                  <a:lnTo>
                    <a:pt x="2840545" y="28598"/>
                  </a:lnTo>
                  <a:lnTo>
                    <a:pt x="2882448" y="49671"/>
                  </a:lnTo>
                  <a:lnTo>
                    <a:pt x="2921007" y="75781"/>
                  </a:lnTo>
                  <a:lnTo>
                    <a:pt x="2955798" y="106489"/>
                  </a:lnTo>
                  <a:lnTo>
                    <a:pt x="2986397" y="141357"/>
                  </a:lnTo>
                  <a:lnTo>
                    <a:pt x="3012383" y="179944"/>
                  </a:lnTo>
                  <a:lnTo>
                    <a:pt x="3033331" y="221813"/>
                  </a:lnTo>
                  <a:lnTo>
                    <a:pt x="3048818" y="266523"/>
                  </a:lnTo>
                  <a:lnTo>
                    <a:pt x="3058421" y="313636"/>
                  </a:lnTo>
                  <a:lnTo>
                    <a:pt x="3061716" y="362712"/>
                  </a:lnTo>
                  <a:lnTo>
                    <a:pt x="3061716" y="1815083"/>
                  </a:lnTo>
                  <a:lnTo>
                    <a:pt x="3058421" y="1864509"/>
                  </a:lnTo>
                  <a:lnTo>
                    <a:pt x="3048818" y="1911914"/>
                  </a:lnTo>
                  <a:lnTo>
                    <a:pt x="3033331" y="1956863"/>
                  </a:lnTo>
                  <a:lnTo>
                    <a:pt x="3012383" y="1998923"/>
                  </a:lnTo>
                  <a:lnTo>
                    <a:pt x="2986397" y="2037660"/>
                  </a:lnTo>
                  <a:lnTo>
                    <a:pt x="2955798" y="2072640"/>
                  </a:lnTo>
                  <a:lnTo>
                    <a:pt x="2921007" y="2103428"/>
                  </a:lnTo>
                  <a:lnTo>
                    <a:pt x="2882448" y="2129592"/>
                  </a:lnTo>
                  <a:lnTo>
                    <a:pt x="2840545" y="2150697"/>
                  </a:lnTo>
                  <a:lnTo>
                    <a:pt x="2795721" y="2166309"/>
                  </a:lnTo>
                  <a:lnTo>
                    <a:pt x="2748399" y="2175995"/>
                  </a:lnTo>
                  <a:lnTo>
                    <a:pt x="2699003" y="2179320"/>
                  </a:lnTo>
                  <a:close/>
                </a:path>
              </a:pathLst>
            </a:custGeom>
            <a:solidFill>
              <a:srgbClr val="FB21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4072128" y="4415028"/>
              <a:ext cx="3075940" cy="2193290"/>
            </a:xfrm>
            <a:custGeom>
              <a:avLst/>
              <a:gdLst/>
              <a:ahLst/>
              <a:cxnLst/>
              <a:rect l="l" t="t" r="r" b="b"/>
              <a:pathLst>
                <a:path w="3075940" h="2193290">
                  <a:moveTo>
                    <a:pt x="2724911" y="2193036"/>
                  </a:moveTo>
                  <a:lnTo>
                    <a:pt x="350520" y="2193036"/>
                  </a:lnTo>
                  <a:lnTo>
                    <a:pt x="313944" y="2189988"/>
                  </a:lnTo>
                  <a:lnTo>
                    <a:pt x="295656" y="2185416"/>
                  </a:lnTo>
                  <a:lnTo>
                    <a:pt x="277368" y="2182368"/>
                  </a:lnTo>
                  <a:lnTo>
                    <a:pt x="260604" y="2177795"/>
                  </a:lnTo>
                  <a:lnTo>
                    <a:pt x="242316" y="2171700"/>
                  </a:lnTo>
                  <a:lnTo>
                    <a:pt x="225552" y="2164079"/>
                  </a:lnTo>
                  <a:lnTo>
                    <a:pt x="210312" y="2156460"/>
                  </a:lnTo>
                  <a:lnTo>
                    <a:pt x="193548" y="2148840"/>
                  </a:lnTo>
                  <a:lnTo>
                    <a:pt x="163068" y="2130552"/>
                  </a:lnTo>
                  <a:lnTo>
                    <a:pt x="149352" y="2119884"/>
                  </a:lnTo>
                  <a:lnTo>
                    <a:pt x="134112" y="2109216"/>
                  </a:lnTo>
                  <a:lnTo>
                    <a:pt x="121920" y="2097024"/>
                  </a:lnTo>
                  <a:lnTo>
                    <a:pt x="108204" y="2084832"/>
                  </a:lnTo>
                  <a:lnTo>
                    <a:pt x="96012" y="2072640"/>
                  </a:lnTo>
                  <a:lnTo>
                    <a:pt x="62483" y="2029968"/>
                  </a:lnTo>
                  <a:lnTo>
                    <a:pt x="36575" y="1984248"/>
                  </a:lnTo>
                  <a:lnTo>
                    <a:pt x="16764" y="1933956"/>
                  </a:lnTo>
                  <a:lnTo>
                    <a:pt x="12191" y="1915668"/>
                  </a:lnTo>
                  <a:lnTo>
                    <a:pt x="7620" y="1898904"/>
                  </a:lnTo>
                  <a:lnTo>
                    <a:pt x="4572" y="1880616"/>
                  </a:lnTo>
                  <a:lnTo>
                    <a:pt x="1524" y="1860804"/>
                  </a:lnTo>
                  <a:lnTo>
                    <a:pt x="0" y="1842516"/>
                  </a:lnTo>
                  <a:lnTo>
                    <a:pt x="0" y="352044"/>
                  </a:lnTo>
                  <a:lnTo>
                    <a:pt x="4572" y="313944"/>
                  </a:lnTo>
                  <a:lnTo>
                    <a:pt x="16764" y="260604"/>
                  </a:lnTo>
                  <a:lnTo>
                    <a:pt x="36575" y="210312"/>
                  </a:lnTo>
                  <a:lnTo>
                    <a:pt x="62483" y="164591"/>
                  </a:lnTo>
                  <a:lnTo>
                    <a:pt x="96012" y="121920"/>
                  </a:lnTo>
                  <a:lnTo>
                    <a:pt x="134112" y="85344"/>
                  </a:lnTo>
                  <a:lnTo>
                    <a:pt x="208788" y="36575"/>
                  </a:lnTo>
                  <a:lnTo>
                    <a:pt x="225552" y="30480"/>
                  </a:lnTo>
                  <a:lnTo>
                    <a:pt x="242316" y="22860"/>
                  </a:lnTo>
                  <a:lnTo>
                    <a:pt x="259080" y="16764"/>
                  </a:lnTo>
                  <a:lnTo>
                    <a:pt x="295656" y="7620"/>
                  </a:lnTo>
                  <a:lnTo>
                    <a:pt x="313944" y="4572"/>
                  </a:lnTo>
                  <a:lnTo>
                    <a:pt x="370332" y="0"/>
                  </a:lnTo>
                  <a:lnTo>
                    <a:pt x="2705100" y="0"/>
                  </a:lnTo>
                  <a:lnTo>
                    <a:pt x="2761488" y="4572"/>
                  </a:lnTo>
                  <a:lnTo>
                    <a:pt x="2779776" y="7620"/>
                  </a:lnTo>
                  <a:lnTo>
                    <a:pt x="2798064" y="12191"/>
                  </a:lnTo>
                  <a:lnTo>
                    <a:pt x="2803652" y="13716"/>
                  </a:lnTo>
                  <a:lnTo>
                    <a:pt x="370332" y="13716"/>
                  </a:lnTo>
                  <a:lnTo>
                    <a:pt x="315468" y="18288"/>
                  </a:lnTo>
                  <a:lnTo>
                    <a:pt x="298704" y="21336"/>
                  </a:lnTo>
                  <a:lnTo>
                    <a:pt x="281940" y="25908"/>
                  </a:lnTo>
                  <a:lnTo>
                    <a:pt x="263652" y="30480"/>
                  </a:lnTo>
                  <a:lnTo>
                    <a:pt x="248412" y="36575"/>
                  </a:lnTo>
                  <a:lnTo>
                    <a:pt x="231648" y="42672"/>
                  </a:lnTo>
                  <a:lnTo>
                    <a:pt x="216408" y="50291"/>
                  </a:lnTo>
                  <a:lnTo>
                    <a:pt x="170688" y="74675"/>
                  </a:lnTo>
                  <a:lnTo>
                    <a:pt x="131064" y="106680"/>
                  </a:lnTo>
                  <a:lnTo>
                    <a:pt x="94488" y="144780"/>
                  </a:lnTo>
                  <a:lnTo>
                    <a:pt x="65532" y="185928"/>
                  </a:lnTo>
                  <a:lnTo>
                    <a:pt x="41148" y="231648"/>
                  </a:lnTo>
                  <a:lnTo>
                    <a:pt x="30480" y="265175"/>
                  </a:lnTo>
                  <a:lnTo>
                    <a:pt x="24383" y="281940"/>
                  </a:lnTo>
                  <a:lnTo>
                    <a:pt x="21336" y="298704"/>
                  </a:lnTo>
                  <a:lnTo>
                    <a:pt x="18288" y="316991"/>
                  </a:lnTo>
                  <a:lnTo>
                    <a:pt x="15240" y="333756"/>
                  </a:lnTo>
                  <a:lnTo>
                    <a:pt x="13716" y="352044"/>
                  </a:lnTo>
                  <a:lnTo>
                    <a:pt x="13716" y="1840992"/>
                  </a:lnTo>
                  <a:lnTo>
                    <a:pt x="15240" y="1859279"/>
                  </a:lnTo>
                  <a:lnTo>
                    <a:pt x="18288" y="1877568"/>
                  </a:lnTo>
                  <a:lnTo>
                    <a:pt x="21336" y="1894332"/>
                  </a:lnTo>
                  <a:lnTo>
                    <a:pt x="24383" y="1912620"/>
                  </a:lnTo>
                  <a:lnTo>
                    <a:pt x="30480" y="1929384"/>
                  </a:lnTo>
                  <a:lnTo>
                    <a:pt x="35052" y="1946148"/>
                  </a:lnTo>
                  <a:lnTo>
                    <a:pt x="41148" y="1961388"/>
                  </a:lnTo>
                  <a:lnTo>
                    <a:pt x="65532" y="2008632"/>
                  </a:lnTo>
                  <a:lnTo>
                    <a:pt x="94488" y="2049779"/>
                  </a:lnTo>
                  <a:lnTo>
                    <a:pt x="106680" y="2063495"/>
                  </a:lnTo>
                  <a:lnTo>
                    <a:pt x="117348" y="2075688"/>
                  </a:lnTo>
                  <a:lnTo>
                    <a:pt x="131064" y="2086356"/>
                  </a:lnTo>
                  <a:lnTo>
                    <a:pt x="143256" y="2098548"/>
                  </a:lnTo>
                  <a:lnTo>
                    <a:pt x="156972" y="2109216"/>
                  </a:lnTo>
                  <a:lnTo>
                    <a:pt x="199644" y="2136648"/>
                  </a:lnTo>
                  <a:lnTo>
                    <a:pt x="246888" y="2157984"/>
                  </a:lnTo>
                  <a:lnTo>
                    <a:pt x="298704" y="2171700"/>
                  </a:lnTo>
                  <a:lnTo>
                    <a:pt x="315468" y="2176272"/>
                  </a:lnTo>
                  <a:lnTo>
                    <a:pt x="352044" y="2179320"/>
                  </a:lnTo>
                  <a:lnTo>
                    <a:pt x="2806446" y="2179320"/>
                  </a:lnTo>
                  <a:lnTo>
                    <a:pt x="2798064" y="2182368"/>
                  </a:lnTo>
                  <a:lnTo>
                    <a:pt x="2779776" y="2185416"/>
                  </a:lnTo>
                  <a:lnTo>
                    <a:pt x="2761488" y="2189988"/>
                  </a:lnTo>
                  <a:lnTo>
                    <a:pt x="2724911" y="2193036"/>
                  </a:lnTo>
                  <a:close/>
                </a:path>
                <a:path w="3075940" h="2193290">
                  <a:moveTo>
                    <a:pt x="2806446" y="2179320"/>
                  </a:moveTo>
                  <a:lnTo>
                    <a:pt x="2723388" y="2179320"/>
                  </a:lnTo>
                  <a:lnTo>
                    <a:pt x="2759964" y="2176272"/>
                  </a:lnTo>
                  <a:lnTo>
                    <a:pt x="2776727" y="2173224"/>
                  </a:lnTo>
                  <a:lnTo>
                    <a:pt x="2793492" y="2168652"/>
                  </a:lnTo>
                  <a:lnTo>
                    <a:pt x="2811779" y="2164079"/>
                  </a:lnTo>
                  <a:lnTo>
                    <a:pt x="2827020" y="2157984"/>
                  </a:lnTo>
                  <a:lnTo>
                    <a:pt x="2874264" y="2136648"/>
                  </a:lnTo>
                  <a:lnTo>
                    <a:pt x="2918460" y="2109216"/>
                  </a:lnTo>
                  <a:lnTo>
                    <a:pt x="2968752" y="2063495"/>
                  </a:lnTo>
                  <a:lnTo>
                    <a:pt x="3000756" y="2022348"/>
                  </a:lnTo>
                  <a:lnTo>
                    <a:pt x="3026664" y="1978152"/>
                  </a:lnTo>
                  <a:lnTo>
                    <a:pt x="3032760" y="1962911"/>
                  </a:lnTo>
                  <a:lnTo>
                    <a:pt x="3040379" y="1946148"/>
                  </a:lnTo>
                  <a:lnTo>
                    <a:pt x="3054095" y="1895856"/>
                  </a:lnTo>
                  <a:lnTo>
                    <a:pt x="3057144" y="1877568"/>
                  </a:lnTo>
                  <a:lnTo>
                    <a:pt x="3060192" y="1860804"/>
                  </a:lnTo>
                  <a:lnTo>
                    <a:pt x="3061716" y="1842516"/>
                  </a:lnTo>
                  <a:lnTo>
                    <a:pt x="3061716" y="352044"/>
                  </a:lnTo>
                  <a:lnTo>
                    <a:pt x="3060192" y="335280"/>
                  </a:lnTo>
                  <a:lnTo>
                    <a:pt x="3054095" y="298704"/>
                  </a:lnTo>
                  <a:lnTo>
                    <a:pt x="3051048" y="281940"/>
                  </a:lnTo>
                  <a:lnTo>
                    <a:pt x="3044952" y="265175"/>
                  </a:lnTo>
                  <a:lnTo>
                    <a:pt x="3040379" y="248412"/>
                  </a:lnTo>
                  <a:lnTo>
                    <a:pt x="3019044" y="201168"/>
                  </a:lnTo>
                  <a:lnTo>
                    <a:pt x="2991611" y="158496"/>
                  </a:lnTo>
                  <a:lnTo>
                    <a:pt x="2944368" y="106680"/>
                  </a:lnTo>
                  <a:lnTo>
                    <a:pt x="2904744" y="74675"/>
                  </a:lnTo>
                  <a:lnTo>
                    <a:pt x="2860548" y="50291"/>
                  </a:lnTo>
                  <a:lnTo>
                    <a:pt x="2811779" y="30480"/>
                  </a:lnTo>
                  <a:lnTo>
                    <a:pt x="2759964" y="18288"/>
                  </a:lnTo>
                  <a:lnTo>
                    <a:pt x="2705100" y="13716"/>
                  </a:lnTo>
                  <a:lnTo>
                    <a:pt x="2803652" y="13716"/>
                  </a:lnTo>
                  <a:lnTo>
                    <a:pt x="2849879" y="28956"/>
                  </a:lnTo>
                  <a:lnTo>
                    <a:pt x="2881884" y="45720"/>
                  </a:lnTo>
                  <a:lnTo>
                    <a:pt x="2897124" y="53340"/>
                  </a:lnTo>
                  <a:lnTo>
                    <a:pt x="2912364" y="64008"/>
                  </a:lnTo>
                  <a:lnTo>
                    <a:pt x="2926079" y="74675"/>
                  </a:lnTo>
                  <a:lnTo>
                    <a:pt x="2941320" y="85344"/>
                  </a:lnTo>
                  <a:lnTo>
                    <a:pt x="2953511" y="96012"/>
                  </a:lnTo>
                  <a:lnTo>
                    <a:pt x="2967227" y="108204"/>
                  </a:lnTo>
                  <a:lnTo>
                    <a:pt x="2979420" y="121920"/>
                  </a:lnTo>
                  <a:lnTo>
                    <a:pt x="2990088" y="135636"/>
                  </a:lnTo>
                  <a:lnTo>
                    <a:pt x="3002279" y="149352"/>
                  </a:lnTo>
                  <a:lnTo>
                    <a:pt x="3011424" y="163068"/>
                  </a:lnTo>
                  <a:lnTo>
                    <a:pt x="3022092" y="178308"/>
                  </a:lnTo>
                  <a:lnTo>
                    <a:pt x="3031236" y="193548"/>
                  </a:lnTo>
                  <a:lnTo>
                    <a:pt x="3046476" y="227075"/>
                  </a:lnTo>
                  <a:lnTo>
                    <a:pt x="3058668" y="260604"/>
                  </a:lnTo>
                  <a:lnTo>
                    <a:pt x="3063240" y="278891"/>
                  </a:lnTo>
                  <a:lnTo>
                    <a:pt x="3067811" y="295656"/>
                  </a:lnTo>
                  <a:lnTo>
                    <a:pt x="3073908" y="332232"/>
                  </a:lnTo>
                  <a:lnTo>
                    <a:pt x="3075432" y="352044"/>
                  </a:lnTo>
                  <a:lnTo>
                    <a:pt x="3075432" y="1842516"/>
                  </a:lnTo>
                  <a:lnTo>
                    <a:pt x="3067811" y="1897379"/>
                  </a:lnTo>
                  <a:lnTo>
                    <a:pt x="3046476" y="1967484"/>
                  </a:lnTo>
                  <a:lnTo>
                    <a:pt x="3012948" y="2029968"/>
                  </a:lnTo>
                  <a:lnTo>
                    <a:pt x="2979420" y="2072640"/>
                  </a:lnTo>
                  <a:lnTo>
                    <a:pt x="2941320" y="2109216"/>
                  </a:lnTo>
                  <a:lnTo>
                    <a:pt x="2881884" y="2148840"/>
                  </a:lnTo>
                  <a:lnTo>
                    <a:pt x="2833116" y="2171700"/>
                  </a:lnTo>
                  <a:lnTo>
                    <a:pt x="2814827" y="2176272"/>
                  </a:lnTo>
                  <a:lnTo>
                    <a:pt x="2806446" y="2179320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9" name="object 19"/>
          <p:cNvSpPr txBox="1"/>
          <p:nvPr/>
        </p:nvSpPr>
        <p:spPr>
          <a:xfrm>
            <a:off x="4268201" y="4908991"/>
            <a:ext cx="2680970" cy="110617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marR="5080" algn="ctr">
              <a:lnSpc>
                <a:spcPct val="152200"/>
              </a:lnSpc>
              <a:spcBef>
                <a:spcPts val="90"/>
              </a:spcBef>
            </a:pPr>
            <a:r>
              <a:rPr sz="1550" b="1" spc="-240" dirty="0">
                <a:latin typeface="Verdana"/>
                <a:cs typeface="Verdana"/>
              </a:rPr>
              <a:t>E</a:t>
            </a:r>
            <a:r>
              <a:rPr sz="1550" b="1" spc="10" dirty="0">
                <a:latin typeface="Verdana"/>
                <a:cs typeface="Verdana"/>
              </a:rPr>
              <a:t>Q</a:t>
            </a:r>
            <a:r>
              <a:rPr sz="1550" b="1" spc="-250" dirty="0">
                <a:latin typeface="Verdana"/>
                <a:cs typeface="Verdana"/>
              </a:rPr>
              <a:t>U</a:t>
            </a:r>
            <a:r>
              <a:rPr sz="1550" b="1" spc="-405" dirty="0">
                <a:latin typeface="Verdana"/>
                <a:cs typeface="Verdana"/>
              </a:rPr>
              <a:t>I</a:t>
            </a:r>
            <a:r>
              <a:rPr sz="1550" b="1" spc="-254" dirty="0">
                <a:latin typeface="Verdana"/>
                <a:cs typeface="Verdana"/>
              </a:rPr>
              <a:t>P</a:t>
            </a:r>
            <a:r>
              <a:rPr sz="1550" b="1" spc="-35" dirty="0">
                <a:latin typeface="Verdana"/>
                <a:cs typeface="Verdana"/>
              </a:rPr>
              <a:t>A</a:t>
            </a:r>
            <a:r>
              <a:rPr sz="1550" b="1" spc="-45" dirty="0">
                <a:latin typeface="Verdana"/>
                <a:cs typeface="Verdana"/>
              </a:rPr>
              <a:t>M</a:t>
            </a:r>
            <a:r>
              <a:rPr sz="1550" b="1" spc="-225" dirty="0">
                <a:latin typeface="Verdana"/>
                <a:cs typeface="Verdana"/>
              </a:rPr>
              <a:t>E</a:t>
            </a:r>
            <a:r>
              <a:rPr sz="1550" b="1" spc="-145" dirty="0">
                <a:latin typeface="Verdana"/>
                <a:cs typeface="Verdana"/>
              </a:rPr>
              <a:t>N</a:t>
            </a:r>
            <a:r>
              <a:rPr sz="1550" b="1" spc="-395" dirty="0">
                <a:latin typeface="Verdana"/>
                <a:cs typeface="Verdana"/>
              </a:rPr>
              <a:t>T</a:t>
            </a:r>
            <a:r>
              <a:rPr sz="1550" b="1" spc="-10" dirty="0">
                <a:latin typeface="Verdana"/>
                <a:cs typeface="Verdana"/>
              </a:rPr>
              <a:t>O</a:t>
            </a:r>
            <a:r>
              <a:rPr sz="1550" b="1" spc="-280" dirty="0">
                <a:latin typeface="Verdana"/>
                <a:cs typeface="Verdana"/>
              </a:rPr>
              <a:t>S</a:t>
            </a:r>
            <a:r>
              <a:rPr sz="1550" b="1" spc="-135" dirty="0">
                <a:latin typeface="Verdana"/>
                <a:cs typeface="Verdana"/>
              </a:rPr>
              <a:t> </a:t>
            </a:r>
            <a:r>
              <a:rPr sz="1550" b="1" spc="-240" dirty="0">
                <a:latin typeface="Verdana"/>
                <a:cs typeface="Verdana"/>
              </a:rPr>
              <a:t>E</a:t>
            </a:r>
            <a:r>
              <a:rPr sz="1550" b="1" spc="-90" dirty="0">
                <a:latin typeface="Verdana"/>
                <a:cs typeface="Verdana"/>
              </a:rPr>
              <a:t> </a:t>
            </a:r>
            <a:r>
              <a:rPr sz="1550" b="1" spc="-45" dirty="0">
                <a:latin typeface="Verdana"/>
                <a:cs typeface="Verdana"/>
              </a:rPr>
              <a:t>M</a:t>
            </a:r>
            <a:r>
              <a:rPr sz="1550" b="1" spc="-35" dirty="0">
                <a:latin typeface="Verdana"/>
                <a:cs typeface="Verdana"/>
              </a:rPr>
              <a:t>A</a:t>
            </a:r>
            <a:r>
              <a:rPr sz="1550" b="1" spc="-395" dirty="0">
                <a:latin typeface="Verdana"/>
                <a:cs typeface="Verdana"/>
              </a:rPr>
              <a:t>T</a:t>
            </a:r>
            <a:r>
              <a:rPr sz="1550" b="1" spc="-240" dirty="0">
                <a:latin typeface="Verdana"/>
                <a:cs typeface="Verdana"/>
              </a:rPr>
              <a:t>E</a:t>
            </a:r>
            <a:r>
              <a:rPr sz="1550" b="1" spc="-300" dirty="0">
                <a:latin typeface="Verdana"/>
                <a:cs typeface="Verdana"/>
              </a:rPr>
              <a:t>R</a:t>
            </a:r>
            <a:r>
              <a:rPr sz="1550" b="1" spc="-390" dirty="0">
                <a:latin typeface="Verdana"/>
                <a:cs typeface="Verdana"/>
              </a:rPr>
              <a:t>I</a:t>
            </a:r>
            <a:r>
              <a:rPr sz="1550" b="1" spc="-35" dirty="0">
                <a:latin typeface="Verdana"/>
                <a:cs typeface="Verdana"/>
              </a:rPr>
              <a:t>A</a:t>
            </a:r>
            <a:r>
              <a:rPr sz="1550" b="1" spc="-204" dirty="0">
                <a:latin typeface="Verdana"/>
                <a:cs typeface="Verdana"/>
              </a:rPr>
              <a:t>L  </a:t>
            </a:r>
            <a:r>
              <a:rPr sz="1550" b="1" spc="-200" dirty="0">
                <a:latin typeface="Verdana"/>
                <a:cs typeface="Verdana"/>
              </a:rPr>
              <a:t>PERMANENTE</a:t>
            </a:r>
            <a:endParaRPr sz="1550" dirty="0">
              <a:latin typeface="Verdana"/>
              <a:cs typeface="Verdana"/>
            </a:endParaRPr>
          </a:p>
          <a:p>
            <a:pPr marL="1905" algn="ctr">
              <a:lnSpc>
                <a:spcPct val="100000"/>
              </a:lnSpc>
              <a:spcBef>
                <a:spcPts val="985"/>
              </a:spcBef>
            </a:pPr>
            <a:r>
              <a:rPr sz="1550" b="1" spc="-300" dirty="0">
                <a:latin typeface="Verdana"/>
                <a:cs typeface="Verdana"/>
              </a:rPr>
              <a:t>R</a:t>
            </a:r>
            <a:r>
              <a:rPr sz="1550" b="1" spc="-215" dirty="0">
                <a:latin typeface="Verdana"/>
                <a:cs typeface="Verdana"/>
              </a:rPr>
              <a:t>$</a:t>
            </a:r>
            <a:r>
              <a:rPr sz="1550" b="1" spc="-90" dirty="0">
                <a:latin typeface="Verdana"/>
                <a:cs typeface="Verdana"/>
              </a:rPr>
              <a:t> </a:t>
            </a:r>
            <a:r>
              <a:rPr lang="pt-BR" sz="1550" b="1" spc="-220" dirty="0" smtClean="0">
                <a:latin typeface="Verdana"/>
                <a:cs typeface="Verdana"/>
              </a:rPr>
              <a:t>92.675,18</a:t>
            </a:r>
            <a:r>
              <a:rPr sz="1550" b="1" spc="-105" dirty="0" smtClean="0">
                <a:latin typeface="Verdana"/>
                <a:cs typeface="Verdana"/>
              </a:rPr>
              <a:t> </a:t>
            </a:r>
            <a:r>
              <a:rPr sz="1550" b="1" spc="-395" dirty="0">
                <a:latin typeface="Verdana"/>
                <a:cs typeface="Verdana"/>
              </a:rPr>
              <a:t>=</a:t>
            </a:r>
            <a:r>
              <a:rPr sz="1550" b="1" spc="-105" dirty="0">
                <a:latin typeface="Verdana"/>
                <a:cs typeface="Verdana"/>
              </a:rPr>
              <a:t> </a:t>
            </a:r>
            <a:r>
              <a:rPr sz="1550" b="1" spc="-245" dirty="0" smtClean="0">
                <a:latin typeface="Verdana"/>
                <a:cs typeface="Verdana"/>
              </a:rPr>
              <a:t>(</a:t>
            </a:r>
            <a:r>
              <a:rPr lang="pt-BR" sz="1550" b="1" spc="-220" dirty="0" smtClean="0">
                <a:latin typeface="Verdana"/>
                <a:cs typeface="Verdana"/>
              </a:rPr>
              <a:t>16,64</a:t>
            </a:r>
            <a:r>
              <a:rPr sz="1550" b="1" spc="-595" dirty="0" smtClean="0">
                <a:latin typeface="Verdana"/>
                <a:cs typeface="Verdana"/>
              </a:rPr>
              <a:t>%</a:t>
            </a:r>
            <a:r>
              <a:rPr sz="1550" b="1" spc="-245" dirty="0" smtClean="0">
                <a:latin typeface="Verdana"/>
                <a:cs typeface="Verdana"/>
              </a:rPr>
              <a:t>)</a:t>
            </a:r>
            <a:endParaRPr sz="1550" dirty="0">
              <a:latin typeface="Verdana"/>
              <a:cs typeface="Verdana"/>
            </a:endParaRPr>
          </a:p>
        </p:txBody>
      </p:sp>
      <p:grpSp>
        <p:nvGrpSpPr>
          <p:cNvPr id="20" name="object 20"/>
          <p:cNvGrpSpPr/>
          <p:nvPr/>
        </p:nvGrpSpPr>
        <p:grpSpPr>
          <a:xfrm>
            <a:off x="7240523" y="4415028"/>
            <a:ext cx="3238500" cy="2193290"/>
            <a:chOff x="7240523" y="4415028"/>
            <a:chExt cx="3238500" cy="2193290"/>
          </a:xfrm>
        </p:grpSpPr>
        <p:sp>
          <p:nvSpPr>
            <p:cNvPr id="21" name="object 21"/>
            <p:cNvSpPr/>
            <p:nvPr/>
          </p:nvSpPr>
          <p:spPr>
            <a:xfrm>
              <a:off x="7248144" y="4422648"/>
              <a:ext cx="3223260" cy="2179320"/>
            </a:xfrm>
            <a:custGeom>
              <a:avLst/>
              <a:gdLst/>
              <a:ahLst/>
              <a:cxnLst/>
              <a:rect l="l" t="t" r="r" b="b"/>
              <a:pathLst>
                <a:path w="3223259" h="2179320">
                  <a:moveTo>
                    <a:pt x="2860548" y="2179320"/>
                  </a:moveTo>
                  <a:lnTo>
                    <a:pt x="362712" y="2179320"/>
                  </a:lnTo>
                  <a:lnTo>
                    <a:pt x="313636" y="2175995"/>
                  </a:lnTo>
                  <a:lnTo>
                    <a:pt x="266523" y="2166309"/>
                  </a:lnTo>
                  <a:lnTo>
                    <a:pt x="221813" y="2150697"/>
                  </a:lnTo>
                  <a:lnTo>
                    <a:pt x="179944" y="2129592"/>
                  </a:lnTo>
                  <a:lnTo>
                    <a:pt x="141357" y="2103428"/>
                  </a:lnTo>
                  <a:lnTo>
                    <a:pt x="106489" y="2072640"/>
                  </a:lnTo>
                  <a:lnTo>
                    <a:pt x="75781" y="2037660"/>
                  </a:lnTo>
                  <a:lnTo>
                    <a:pt x="49671" y="1998923"/>
                  </a:lnTo>
                  <a:lnTo>
                    <a:pt x="28598" y="1956863"/>
                  </a:lnTo>
                  <a:lnTo>
                    <a:pt x="13003" y="1911914"/>
                  </a:lnTo>
                  <a:lnTo>
                    <a:pt x="3324" y="1864509"/>
                  </a:lnTo>
                  <a:lnTo>
                    <a:pt x="0" y="1815083"/>
                  </a:lnTo>
                  <a:lnTo>
                    <a:pt x="0" y="362712"/>
                  </a:lnTo>
                  <a:lnTo>
                    <a:pt x="3324" y="313636"/>
                  </a:lnTo>
                  <a:lnTo>
                    <a:pt x="13003" y="266523"/>
                  </a:lnTo>
                  <a:lnTo>
                    <a:pt x="28598" y="221813"/>
                  </a:lnTo>
                  <a:lnTo>
                    <a:pt x="49671" y="179944"/>
                  </a:lnTo>
                  <a:lnTo>
                    <a:pt x="75781" y="141357"/>
                  </a:lnTo>
                  <a:lnTo>
                    <a:pt x="106489" y="106489"/>
                  </a:lnTo>
                  <a:lnTo>
                    <a:pt x="141357" y="75781"/>
                  </a:lnTo>
                  <a:lnTo>
                    <a:pt x="179944" y="49671"/>
                  </a:lnTo>
                  <a:lnTo>
                    <a:pt x="221813" y="28598"/>
                  </a:lnTo>
                  <a:lnTo>
                    <a:pt x="266523" y="13003"/>
                  </a:lnTo>
                  <a:lnTo>
                    <a:pt x="313636" y="3324"/>
                  </a:lnTo>
                  <a:lnTo>
                    <a:pt x="362712" y="0"/>
                  </a:lnTo>
                  <a:lnTo>
                    <a:pt x="2860548" y="0"/>
                  </a:lnTo>
                  <a:lnTo>
                    <a:pt x="2909623" y="3324"/>
                  </a:lnTo>
                  <a:lnTo>
                    <a:pt x="2956736" y="13003"/>
                  </a:lnTo>
                  <a:lnTo>
                    <a:pt x="3001446" y="28598"/>
                  </a:lnTo>
                  <a:lnTo>
                    <a:pt x="3043315" y="49671"/>
                  </a:lnTo>
                  <a:lnTo>
                    <a:pt x="3081902" y="75781"/>
                  </a:lnTo>
                  <a:lnTo>
                    <a:pt x="3116770" y="106489"/>
                  </a:lnTo>
                  <a:lnTo>
                    <a:pt x="3147478" y="141357"/>
                  </a:lnTo>
                  <a:lnTo>
                    <a:pt x="3173588" y="179944"/>
                  </a:lnTo>
                  <a:lnTo>
                    <a:pt x="3194661" y="221813"/>
                  </a:lnTo>
                  <a:lnTo>
                    <a:pt x="3210256" y="266523"/>
                  </a:lnTo>
                  <a:lnTo>
                    <a:pt x="3219935" y="313636"/>
                  </a:lnTo>
                  <a:lnTo>
                    <a:pt x="3223259" y="362712"/>
                  </a:lnTo>
                  <a:lnTo>
                    <a:pt x="3223259" y="1815083"/>
                  </a:lnTo>
                  <a:lnTo>
                    <a:pt x="3219935" y="1864509"/>
                  </a:lnTo>
                  <a:lnTo>
                    <a:pt x="3210256" y="1911914"/>
                  </a:lnTo>
                  <a:lnTo>
                    <a:pt x="3194661" y="1956863"/>
                  </a:lnTo>
                  <a:lnTo>
                    <a:pt x="3173588" y="1998923"/>
                  </a:lnTo>
                  <a:lnTo>
                    <a:pt x="3147478" y="2037660"/>
                  </a:lnTo>
                  <a:lnTo>
                    <a:pt x="3116770" y="2072640"/>
                  </a:lnTo>
                  <a:lnTo>
                    <a:pt x="3081902" y="2103428"/>
                  </a:lnTo>
                  <a:lnTo>
                    <a:pt x="3043315" y="2129592"/>
                  </a:lnTo>
                  <a:lnTo>
                    <a:pt x="3001446" y="2150697"/>
                  </a:lnTo>
                  <a:lnTo>
                    <a:pt x="2956736" y="2166309"/>
                  </a:lnTo>
                  <a:lnTo>
                    <a:pt x="2909623" y="2175995"/>
                  </a:lnTo>
                  <a:lnTo>
                    <a:pt x="2860548" y="217932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240523" y="4415028"/>
              <a:ext cx="3238500" cy="2193290"/>
            </a:xfrm>
            <a:custGeom>
              <a:avLst/>
              <a:gdLst/>
              <a:ahLst/>
              <a:cxnLst/>
              <a:rect l="l" t="t" r="r" b="b"/>
              <a:pathLst>
                <a:path w="3238500" h="2193290">
                  <a:moveTo>
                    <a:pt x="2886455" y="2193036"/>
                  </a:moveTo>
                  <a:lnTo>
                    <a:pt x="352044" y="2193036"/>
                  </a:lnTo>
                  <a:lnTo>
                    <a:pt x="313944" y="2189988"/>
                  </a:lnTo>
                  <a:lnTo>
                    <a:pt x="295656" y="2185416"/>
                  </a:lnTo>
                  <a:lnTo>
                    <a:pt x="278892" y="2182368"/>
                  </a:lnTo>
                  <a:lnTo>
                    <a:pt x="210312" y="2156460"/>
                  </a:lnTo>
                  <a:lnTo>
                    <a:pt x="163068" y="2130552"/>
                  </a:lnTo>
                  <a:lnTo>
                    <a:pt x="108204" y="2084832"/>
                  </a:lnTo>
                  <a:lnTo>
                    <a:pt x="74676" y="2045208"/>
                  </a:lnTo>
                  <a:lnTo>
                    <a:pt x="64008" y="2029968"/>
                  </a:lnTo>
                  <a:lnTo>
                    <a:pt x="53340" y="2016252"/>
                  </a:lnTo>
                  <a:lnTo>
                    <a:pt x="45720" y="1999488"/>
                  </a:lnTo>
                  <a:lnTo>
                    <a:pt x="36576" y="1984248"/>
                  </a:lnTo>
                  <a:lnTo>
                    <a:pt x="28956" y="1967484"/>
                  </a:lnTo>
                  <a:lnTo>
                    <a:pt x="16764" y="1933956"/>
                  </a:lnTo>
                  <a:lnTo>
                    <a:pt x="12192" y="1915668"/>
                  </a:lnTo>
                  <a:lnTo>
                    <a:pt x="7620" y="1898904"/>
                  </a:lnTo>
                  <a:lnTo>
                    <a:pt x="4572" y="1880616"/>
                  </a:lnTo>
                  <a:lnTo>
                    <a:pt x="3048" y="1860804"/>
                  </a:lnTo>
                  <a:lnTo>
                    <a:pt x="0" y="1824227"/>
                  </a:lnTo>
                  <a:lnTo>
                    <a:pt x="0" y="370332"/>
                  </a:lnTo>
                  <a:lnTo>
                    <a:pt x="3165" y="332232"/>
                  </a:lnTo>
                  <a:lnTo>
                    <a:pt x="4572" y="313944"/>
                  </a:lnTo>
                  <a:lnTo>
                    <a:pt x="7620" y="295656"/>
                  </a:lnTo>
                  <a:lnTo>
                    <a:pt x="12192" y="278891"/>
                  </a:lnTo>
                  <a:lnTo>
                    <a:pt x="16764" y="260604"/>
                  </a:lnTo>
                  <a:lnTo>
                    <a:pt x="28956" y="227075"/>
                  </a:lnTo>
                  <a:lnTo>
                    <a:pt x="36576" y="210312"/>
                  </a:lnTo>
                  <a:lnTo>
                    <a:pt x="45720" y="195072"/>
                  </a:lnTo>
                  <a:lnTo>
                    <a:pt x="53340" y="178308"/>
                  </a:lnTo>
                  <a:lnTo>
                    <a:pt x="64008" y="164591"/>
                  </a:lnTo>
                  <a:lnTo>
                    <a:pt x="73152" y="149352"/>
                  </a:lnTo>
                  <a:lnTo>
                    <a:pt x="85344" y="135636"/>
                  </a:lnTo>
                  <a:lnTo>
                    <a:pt x="135636" y="85344"/>
                  </a:lnTo>
                  <a:lnTo>
                    <a:pt x="193548" y="45720"/>
                  </a:lnTo>
                  <a:lnTo>
                    <a:pt x="227076" y="30480"/>
                  </a:lnTo>
                  <a:lnTo>
                    <a:pt x="243840" y="22860"/>
                  </a:lnTo>
                  <a:lnTo>
                    <a:pt x="295656" y="7620"/>
                  </a:lnTo>
                  <a:lnTo>
                    <a:pt x="370332" y="0"/>
                  </a:lnTo>
                  <a:lnTo>
                    <a:pt x="2868168" y="0"/>
                  </a:lnTo>
                  <a:lnTo>
                    <a:pt x="2924555" y="4572"/>
                  </a:lnTo>
                  <a:lnTo>
                    <a:pt x="2942844" y="7620"/>
                  </a:lnTo>
                  <a:lnTo>
                    <a:pt x="2959608" y="12191"/>
                  </a:lnTo>
                  <a:lnTo>
                    <a:pt x="2965704" y="13716"/>
                  </a:lnTo>
                  <a:lnTo>
                    <a:pt x="370332" y="13716"/>
                  </a:lnTo>
                  <a:lnTo>
                    <a:pt x="316992" y="18288"/>
                  </a:lnTo>
                  <a:lnTo>
                    <a:pt x="265176" y="30480"/>
                  </a:lnTo>
                  <a:lnTo>
                    <a:pt x="185928" y="65532"/>
                  </a:lnTo>
                  <a:lnTo>
                    <a:pt x="144780" y="96012"/>
                  </a:lnTo>
                  <a:lnTo>
                    <a:pt x="131064" y="106680"/>
                  </a:lnTo>
                  <a:lnTo>
                    <a:pt x="106680" y="131064"/>
                  </a:lnTo>
                  <a:lnTo>
                    <a:pt x="96012" y="144780"/>
                  </a:lnTo>
                  <a:lnTo>
                    <a:pt x="85344" y="156972"/>
                  </a:lnTo>
                  <a:lnTo>
                    <a:pt x="74676" y="172212"/>
                  </a:lnTo>
                  <a:lnTo>
                    <a:pt x="65532" y="185928"/>
                  </a:lnTo>
                  <a:lnTo>
                    <a:pt x="57912" y="201168"/>
                  </a:lnTo>
                  <a:lnTo>
                    <a:pt x="48768" y="216408"/>
                  </a:lnTo>
                  <a:lnTo>
                    <a:pt x="30480" y="265175"/>
                  </a:lnTo>
                  <a:lnTo>
                    <a:pt x="18288" y="316991"/>
                  </a:lnTo>
                  <a:lnTo>
                    <a:pt x="13716" y="370332"/>
                  </a:lnTo>
                  <a:lnTo>
                    <a:pt x="13843" y="1824227"/>
                  </a:lnTo>
                  <a:lnTo>
                    <a:pt x="18288" y="1877568"/>
                  </a:lnTo>
                  <a:lnTo>
                    <a:pt x="30480" y="1929384"/>
                  </a:lnTo>
                  <a:lnTo>
                    <a:pt x="42672" y="1961388"/>
                  </a:lnTo>
                  <a:lnTo>
                    <a:pt x="48768" y="1978152"/>
                  </a:lnTo>
                  <a:lnTo>
                    <a:pt x="57912" y="1993392"/>
                  </a:lnTo>
                  <a:lnTo>
                    <a:pt x="65532" y="2008632"/>
                  </a:lnTo>
                  <a:lnTo>
                    <a:pt x="74676" y="2022348"/>
                  </a:lnTo>
                  <a:lnTo>
                    <a:pt x="106680" y="2063495"/>
                  </a:lnTo>
                  <a:lnTo>
                    <a:pt x="118872" y="2075688"/>
                  </a:lnTo>
                  <a:lnTo>
                    <a:pt x="131064" y="2086356"/>
                  </a:lnTo>
                  <a:lnTo>
                    <a:pt x="143256" y="2098548"/>
                  </a:lnTo>
                  <a:lnTo>
                    <a:pt x="201168" y="2136648"/>
                  </a:lnTo>
                  <a:lnTo>
                    <a:pt x="265176" y="2164079"/>
                  </a:lnTo>
                  <a:lnTo>
                    <a:pt x="298704" y="2171700"/>
                  </a:lnTo>
                  <a:lnTo>
                    <a:pt x="315468" y="2176272"/>
                  </a:lnTo>
                  <a:lnTo>
                    <a:pt x="352044" y="2179320"/>
                  </a:lnTo>
                  <a:lnTo>
                    <a:pt x="2969514" y="2179320"/>
                  </a:lnTo>
                  <a:lnTo>
                    <a:pt x="2961132" y="2182368"/>
                  </a:lnTo>
                  <a:lnTo>
                    <a:pt x="2942844" y="2185416"/>
                  </a:lnTo>
                  <a:lnTo>
                    <a:pt x="2924555" y="2189988"/>
                  </a:lnTo>
                  <a:lnTo>
                    <a:pt x="2886455" y="2193036"/>
                  </a:lnTo>
                  <a:close/>
                </a:path>
                <a:path w="3238500" h="2193290">
                  <a:moveTo>
                    <a:pt x="2969514" y="2179320"/>
                  </a:moveTo>
                  <a:lnTo>
                    <a:pt x="2886455" y="2179320"/>
                  </a:lnTo>
                  <a:lnTo>
                    <a:pt x="2921508" y="2176272"/>
                  </a:lnTo>
                  <a:lnTo>
                    <a:pt x="2939796" y="2173224"/>
                  </a:lnTo>
                  <a:lnTo>
                    <a:pt x="3006852" y="2151888"/>
                  </a:lnTo>
                  <a:lnTo>
                    <a:pt x="3052572" y="2127504"/>
                  </a:lnTo>
                  <a:lnTo>
                    <a:pt x="3107436" y="2087879"/>
                  </a:lnTo>
                  <a:lnTo>
                    <a:pt x="3163823" y="2022348"/>
                  </a:lnTo>
                  <a:lnTo>
                    <a:pt x="3195828" y="1962911"/>
                  </a:lnTo>
                  <a:lnTo>
                    <a:pt x="3217164" y="1895856"/>
                  </a:lnTo>
                  <a:lnTo>
                    <a:pt x="3223260" y="1842516"/>
                  </a:lnTo>
                  <a:lnTo>
                    <a:pt x="3224784" y="370332"/>
                  </a:lnTo>
                  <a:lnTo>
                    <a:pt x="3223260" y="352044"/>
                  </a:lnTo>
                  <a:lnTo>
                    <a:pt x="3221736" y="335280"/>
                  </a:lnTo>
                  <a:lnTo>
                    <a:pt x="3220212" y="316991"/>
                  </a:lnTo>
                  <a:lnTo>
                    <a:pt x="3208019" y="265175"/>
                  </a:lnTo>
                  <a:lnTo>
                    <a:pt x="3189732" y="216408"/>
                  </a:lnTo>
                  <a:lnTo>
                    <a:pt x="3180587" y="201168"/>
                  </a:lnTo>
                  <a:lnTo>
                    <a:pt x="3172968" y="185928"/>
                  </a:lnTo>
                  <a:lnTo>
                    <a:pt x="3131819" y="131064"/>
                  </a:lnTo>
                  <a:lnTo>
                    <a:pt x="3095244" y="96012"/>
                  </a:lnTo>
                  <a:lnTo>
                    <a:pt x="3052572" y="65532"/>
                  </a:lnTo>
                  <a:lnTo>
                    <a:pt x="3006852" y="42672"/>
                  </a:lnTo>
                  <a:lnTo>
                    <a:pt x="2939796" y="21336"/>
                  </a:lnTo>
                  <a:lnTo>
                    <a:pt x="2886455" y="15240"/>
                  </a:lnTo>
                  <a:lnTo>
                    <a:pt x="370332" y="13716"/>
                  </a:lnTo>
                  <a:lnTo>
                    <a:pt x="2965704" y="13716"/>
                  </a:lnTo>
                  <a:lnTo>
                    <a:pt x="2977896" y="16764"/>
                  </a:lnTo>
                  <a:lnTo>
                    <a:pt x="3011423" y="28956"/>
                  </a:lnTo>
                  <a:lnTo>
                    <a:pt x="3028187" y="36575"/>
                  </a:lnTo>
                  <a:lnTo>
                    <a:pt x="3043428" y="45720"/>
                  </a:lnTo>
                  <a:lnTo>
                    <a:pt x="3060191" y="53340"/>
                  </a:lnTo>
                  <a:lnTo>
                    <a:pt x="3073908" y="64008"/>
                  </a:lnTo>
                  <a:lnTo>
                    <a:pt x="3089148" y="74675"/>
                  </a:lnTo>
                  <a:lnTo>
                    <a:pt x="3116580" y="96012"/>
                  </a:lnTo>
                  <a:lnTo>
                    <a:pt x="3153155" y="135636"/>
                  </a:lnTo>
                  <a:lnTo>
                    <a:pt x="3192780" y="193548"/>
                  </a:lnTo>
                  <a:lnTo>
                    <a:pt x="3208019" y="227075"/>
                  </a:lnTo>
                  <a:lnTo>
                    <a:pt x="3215640" y="243840"/>
                  </a:lnTo>
                  <a:lnTo>
                    <a:pt x="3221736" y="260604"/>
                  </a:lnTo>
                  <a:lnTo>
                    <a:pt x="3226308" y="278891"/>
                  </a:lnTo>
                  <a:lnTo>
                    <a:pt x="3230880" y="295656"/>
                  </a:lnTo>
                  <a:lnTo>
                    <a:pt x="3233928" y="313944"/>
                  </a:lnTo>
                  <a:lnTo>
                    <a:pt x="3235686" y="335280"/>
                  </a:lnTo>
                  <a:lnTo>
                    <a:pt x="3236976" y="352044"/>
                  </a:lnTo>
                  <a:lnTo>
                    <a:pt x="3238500" y="370332"/>
                  </a:lnTo>
                  <a:lnTo>
                    <a:pt x="3238383" y="1824227"/>
                  </a:lnTo>
                  <a:lnTo>
                    <a:pt x="3233928" y="1879092"/>
                  </a:lnTo>
                  <a:lnTo>
                    <a:pt x="3221736" y="1933956"/>
                  </a:lnTo>
                  <a:lnTo>
                    <a:pt x="3201923" y="1984248"/>
                  </a:lnTo>
                  <a:lnTo>
                    <a:pt x="3192780" y="1999488"/>
                  </a:lnTo>
                  <a:lnTo>
                    <a:pt x="3185160" y="2014727"/>
                  </a:lnTo>
                  <a:lnTo>
                    <a:pt x="3142487" y="2072640"/>
                  </a:lnTo>
                  <a:lnTo>
                    <a:pt x="3102864" y="2109216"/>
                  </a:lnTo>
                  <a:lnTo>
                    <a:pt x="3044952" y="2148840"/>
                  </a:lnTo>
                  <a:lnTo>
                    <a:pt x="2994660" y="2171700"/>
                  </a:lnTo>
                  <a:lnTo>
                    <a:pt x="2977896" y="2176272"/>
                  </a:lnTo>
                  <a:lnTo>
                    <a:pt x="2969514" y="2179320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3" name="object 23"/>
          <p:cNvSpPr txBox="1"/>
          <p:nvPr/>
        </p:nvSpPr>
        <p:spPr>
          <a:xfrm>
            <a:off x="7762715" y="4893019"/>
            <a:ext cx="2190115" cy="2673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55" dirty="0">
                <a:latin typeface="Tahoma"/>
                <a:cs typeface="Tahoma"/>
              </a:rPr>
              <a:t>V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130" dirty="0">
                <a:latin typeface="Tahoma"/>
                <a:cs typeface="Tahoma"/>
              </a:rPr>
              <a:t>B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-45" dirty="0">
                <a:latin typeface="Tahoma"/>
                <a:cs typeface="Tahoma"/>
              </a:rPr>
              <a:t> 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-10" dirty="0">
                <a:latin typeface="Tahoma"/>
                <a:cs typeface="Tahoma"/>
              </a:rPr>
              <a:t>N</a:t>
            </a:r>
            <a:r>
              <a:rPr sz="1550" b="1" spc="-85" dirty="0">
                <a:latin typeface="Tahoma"/>
                <a:cs typeface="Tahoma"/>
              </a:rPr>
              <a:t>D</a:t>
            </a:r>
            <a:r>
              <a:rPr sz="1550" b="1" spc="-114" dirty="0">
                <a:latin typeface="Tahoma"/>
                <a:cs typeface="Tahoma"/>
              </a:rPr>
              <a:t>E</a:t>
            </a:r>
            <a:r>
              <a:rPr sz="1550" b="1" spc="-25" dirty="0">
                <a:latin typeface="Tahoma"/>
                <a:cs typeface="Tahoma"/>
              </a:rPr>
              <a:t>N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-175" dirty="0">
                <a:latin typeface="Tahoma"/>
                <a:cs typeface="Tahoma"/>
              </a:rPr>
              <a:t>Z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-285" dirty="0">
                <a:latin typeface="Tahoma"/>
                <a:cs typeface="Tahoma"/>
              </a:rPr>
              <a:t>T</a:t>
            </a:r>
            <a:r>
              <a:rPr sz="1550" b="1" spc="135" dirty="0">
                <a:latin typeface="Tahoma"/>
                <a:cs typeface="Tahoma"/>
              </a:rPr>
              <a:t>Ó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110" dirty="0">
                <a:latin typeface="Tahoma"/>
                <a:cs typeface="Tahoma"/>
              </a:rPr>
              <a:t>A</a:t>
            </a:r>
            <a:endParaRPr sz="1550">
              <a:latin typeface="Tahoma"/>
              <a:cs typeface="Tahoma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7803847" y="5613902"/>
            <a:ext cx="2107565" cy="255198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100" dirty="0">
                <a:latin typeface="Tahoma"/>
                <a:cs typeface="Tahoma"/>
              </a:rPr>
              <a:t>$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sz="1550" b="1" spc="-105" dirty="0" smtClean="0">
                <a:latin typeface="Tahoma"/>
                <a:cs typeface="Tahoma"/>
              </a:rPr>
              <a:t>4</a:t>
            </a:r>
            <a:r>
              <a:rPr lang="pt-BR" sz="1550" b="1" spc="-105" dirty="0" smtClean="0">
                <a:latin typeface="Tahoma"/>
                <a:cs typeface="Tahoma"/>
              </a:rPr>
              <a:t>9.0</a:t>
            </a:r>
            <a:r>
              <a:rPr sz="1550" b="1" spc="-105" dirty="0" smtClean="0">
                <a:latin typeface="Tahoma"/>
                <a:cs typeface="Tahoma"/>
              </a:rPr>
              <a:t>00</a:t>
            </a:r>
            <a:r>
              <a:rPr sz="1550" b="1" spc="-45" dirty="0" smtClean="0">
                <a:latin typeface="Tahoma"/>
                <a:cs typeface="Tahoma"/>
              </a:rPr>
              <a:t>,</a:t>
            </a:r>
            <a:r>
              <a:rPr sz="1550" b="1" spc="-105" dirty="0" smtClean="0">
                <a:latin typeface="Tahoma"/>
                <a:cs typeface="Tahoma"/>
              </a:rPr>
              <a:t>00</a:t>
            </a:r>
            <a:r>
              <a:rPr sz="1550" b="1" spc="-320" dirty="0">
                <a:latin typeface="Tahoma"/>
                <a:cs typeface="Tahoma"/>
              </a:rPr>
              <a:t>=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-125" dirty="0">
                <a:latin typeface="Tahoma"/>
                <a:cs typeface="Tahoma"/>
              </a:rPr>
              <a:t>(</a:t>
            </a:r>
            <a:r>
              <a:rPr sz="1550" b="1" spc="-105" dirty="0" smtClean="0">
                <a:latin typeface="Tahoma"/>
                <a:cs typeface="Tahoma"/>
              </a:rPr>
              <a:t>8</a:t>
            </a:r>
            <a:r>
              <a:rPr sz="1550" b="1" spc="-45" dirty="0" smtClean="0">
                <a:latin typeface="Tahoma"/>
                <a:cs typeface="Tahoma"/>
              </a:rPr>
              <a:t>,</a:t>
            </a:r>
            <a:r>
              <a:rPr lang="pt-BR" sz="1550" b="1" spc="-85" dirty="0" smtClean="0">
                <a:latin typeface="Tahoma"/>
                <a:cs typeface="Tahoma"/>
              </a:rPr>
              <a:t>80</a:t>
            </a:r>
            <a:r>
              <a:rPr sz="1550" b="1" spc="-500" dirty="0" smtClean="0">
                <a:latin typeface="Tahoma"/>
                <a:cs typeface="Tahoma"/>
              </a:rPr>
              <a:t>%</a:t>
            </a:r>
            <a:r>
              <a:rPr sz="1550" b="1" spc="-105" dirty="0" smtClean="0">
                <a:latin typeface="Tahoma"/>
                <a:cs typeface="Tahoma"/>
              </a:rPr>
              <a:t>)</a:t>
            </a:r>
            <a:endParaRPr sz="1550" dirty="0">
              <a:latin typeface="Tahoma"/>
              <a:cs typeface="Tahom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-635" y="-123482"/>
            <a:ext cx="10694035" cy="7562850"/>
            <a:chOff x="0" y="772668"/>
            <a:chExt cx="10694035" cy="6014085"/>
          </a:xfrm>
        </p:grpSpPr>
        <p:sp>
          <p:nvSpPr>
            <p:cNvPr id="3" name="object 3"/>
            <p:cNvSpPr/>
            <p:nvPr/>
          </p:nvSpPr>
          <p:spPr>
            <a:xfrm>
              <a:off x="0" y="772668"/>
              <a:ext cx="10692765" cy="6014085"/>
            </a:xfrm>
            <a:custGeom>
              <a:avLst/>
              <a:gdLst/>
              <a:ahLst/>
              <a:cxnLst/>
              <a:rect l="l" t="t" r="r" b="b"/>
              <a:pathLst>
                <a:path w="10692765" h="6014084">
                  <a:moveTo>
                    <a:pt x="10692384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6013703"/>
                  </a:lnTo>
                  <a:close/>
                </a:path>
              </a:pathLst>
            </a:custGeom>
            <a:solidFill>
              <a:srgbClr val="DDBF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9580" y="3368052"/>
              <a:ext cx="2624455" cy="2822575"/>
            </a:xfrm>
            <a:custGeom>
              <a:avLst/>
              <a:gdLst/>
              <a:ahLst/>
              <a:cxnLst/>
              <a:rect l="l" t="t" r="r" b="b"/>
              <a:pathLst>
                <a:path w="2624454" h="2822575">
                  <a:moveTo>
                    <a:pt x="2622804" y="621779"/>
                  </a:moveTo>
                  <a:lnTo>
                    <a:pt x="2616708" y="621779"/>
                  </a:lnTo>
                  <a:lnTo>
                    <a:pt x="2610612" y="626351"/>
                  </a:lnTo>
                  <a:lnTo>
                    <a:pt x="1498092" y="1740395"/>
                  </a:lnTo>
                  <a:lnTo>
                    <a:pt x="1491996" y="1744967"/>
                  </a:lnTo>
                  <a:lnTo>
                    <a:pt x="1491996" y="1752587"/>
                  </a:lnTo>
                  <a:lnTo>
                    <a:pt x="1498092" y="1757159"/>
                  </a:lnTo>
                  <a:lnTo>
                    <a:pt x="1502664" y="1763255"/>
                  </a:lnTo>
                  <a:lnTo>
                    <a:pt x="1510284" y="1763255"/>
                  </a:lnTo>
                  <a:lnTo>
                    <a:pt x="1514856" y="1757159"/>
                  </a:lnTo>
                  <a:lnTo>
                    <a:pt x="2622804" y="650735"/>
                  </a:lnTo>
                  <a:lnTo>
                    <a:pt x="2622804" y="621779"/>
                  </a:lnTo>
                  <a:close/>
                </a:path>
                <a:path w="2624454" h="2822575">
                  <a:moveTo>
                    <a:pt x="2622804" y="137160"/>
                  </a:moveTo>
                  <a:lnTo>
                    <a:pt x="2616708" y="137160"/>
                  </a:lnTo>
                  <a:lnTo>
                    <a:pt x="2610612" y="141732"/>
                  </a:lnTo>
                  <a:lnTo>
                    <a:pt x="1075944" y="1677924"/>
                  </a:lnTo>
                  <a:lnTo>
                    <a:pt x="1075944" y="1685544"/>
                  </a:lnTo>
                  <a:lnTo>
                    <a:pt x="1080516" y="1691640"/>
                  </a:lnTo>
                  <a:lnTo>
                    <a:pt x="1085088" y="1696212"/>
                  </a:lnTo>
                  <a:lnTo>
                    <a:pt x="1092708" y="1696212"/>
                  </a:lnTo>
                  <a:lnTo>
                    <a:pt x="1098804" y="1691640"/>
                  </a:lnTo>
                  <a:lnTo>
                    <a:pt x="2622804" y="166116"/>
                  </a:lnTo>
                  <a:lnTo>
                    <a:pt x="2622804" y="137160"/>
                  </a:lnTo>
                  <a:close/>
                </a:path>
                <a:path w="2624454" h="2822575">
                  <a:moveTo>
                    <a:pt x="2624328" y="284975"/>
                  </a:moveTo>
                  <a:lnTo>
                    <a:pt x="2621280" y="281927"/>
                  </a:lnTo>
                  <a:lnTo>
                    <a:pt x="2618232" y="281927"/>
                  </a:lnTo>
                  <a:lnTo>
                    <a:pt x="2616708" y="283451"/>
                  </a:lnTo>
                  <a:lnTo>
                    <a:pt x="952500" y="1947659"/>
                  </a:lnTo>
                  <a:lnTo>
                    <a:pt x="952500" y="1950707"/>
                  </a:lnTo>
                  <a:lnTo>
                    <a:pt x="955548" y="1953755"/>
                  </a:lnTo>
                  <a:lnTo>
                    <a:pt x="958596" y="1953755"/>
                  </a:lnTo>
                  <a:lnTo>
                    <a:pt x="2624328" y="288023"/>
                  </a:lnTo>
                  <a:lnTo>
                    <a:pt x="2624328" y="284975"/>
                  </a:lnTo>
                  <a:close/>
                </a:path>
                <a:path w="2624454" h="2822575">
                  <a:moveTo>
                    <a:pt x="2624328" y="201155"/>
                  </a:moveTo>
                  <a:lnTo>
                    <a:pt x="2621280" y="198107"/>
                  </a:lnTo>
                  <a:lnTo>
                    <a:pt x="2618232" y="198107"/>
                  </a:lnTo>
                  <a:lnTo>
                    <a:pt x="2616708" y="199631"/>
                  </a:lnTo>
                  <a:lnTo>
                    <a:pt x="0" y="2816339"/>
                  </a:lnTo>
                  <a:lnTo>
                    <a:pt x="0" y="2819387"/>
                  </a:lnTo>
                  <a:lnTo>
                    <a:pt x="1524" y="2820924"/>
                  </a:lnTo>
                  <a:lnTo>
                    <a:pt x="4572" y="2822435"/>
                  </a:lnTo>
                  <a:lnTo>
                    <a:pt x="6096" y="2822435"/>
                  </a:lnTo>
                  <a:lnTo>
                    <a:pt x="2624328" y="204203"/>
                  </a:lnTo>
                  <a:lnTo>
                    <a:pt x="2624328" y="201155"/>
                  </a:lnTo>
                  <a:close/>
                </a:path>
                <a:path w="2624454" h="2822575">
                  <a:moveTo>
                    <a:pt x="2624328" y="3048"/>
                  </a:moveTo>
                  <a:lnTo>
                    <a:pt x="2621280" y="0"/>
                  </a:lnTo>
                  <a:lnTo>
                    <a:pt x="2618232" y="0"/>
                  </a:lnTo>
                  <a:lnTo>
                    <a:pt x="2616708" y="1524"/>
                  </a:lnTo>
                  <a:lnTo>
                    <a:pt x="1815084" y="803148"/>
                  </a:lnTo>
                  <a:lnTo>
                    <a:pt x="1815084" y="806196"/>
                  </a:lnTo>
                  <a:lnTo>
                    <a:pt x="1818132" y="809244"/>
                  </a:lnTo>
                  <a:lnTo>
                    <a:pt x="1821180" y="809244"/>
                  </a:lnTo>
                  <a:lnTo>
                    <a:pt x="2624328" y="6096"/>
                  </a:lnTo>
                  <a:lnTo>
                    <a:pt x="26243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514344" y="911352"/>
            <a:ext cx="6863080" cy="1337546"/>
          </a:xfrm>
          <a:prstGeom prst="rect">
            <a:avLst/>
          </a:prstGeom>
          <a:solidFill>
            <a:srgbClr val="A78370"/>
          </a:solidFill>
        </p:spPr>
        <p:txBody>
          <a:bodyPr vert="horz" wrap="square" lIns="0" tIns="255270" rIns="0" bIns="0" rtlCol="0">
            <a:spAutoFit/>
          </a:bodyPr>
          <a:lstStyle/>
          <a:p>
            <a:pPr marL="1270" algn="ctr">
              <a:lnSpc>
                <a:spcPct val="100000"/>
              </a:lnSpc>
              <a:spcBef>
                <a:spcPts val="2010"/>
              </a:spcBef>
            </a:pPr>
            <a:r>
              <a:rPr sz="2800" spc="40" dirty="0">
                <a:solidFill>
                  <a:srgbClr val="F2F2F2"/>
                </a:solidFill>
                <a:latin typeface="Trebuchet MS"/>
                <a:cs typeface="Trebuchet MS"/>
              </a:rPr>
              <a:t>RESUMO</a:t>
            </a:r>
            <a:endParaRPr sz="2800" dirty="0">
              <a:latin typeface="Trebuchet MS"/>
              <a:cs typeface="Trebuchet MS"/>
            </a:endParaRPr>
          </a:p>
          <a:p>
            <a:pPr marL="108585" algn="ctr">
              <a:lnSpc>
                <a:spcPct val="100000"/>
              </a:lnSpc>
              <a:spcBef>
                <a:spcPts val="1680"/>
              </a:spcBef>
            </a:pPr>
            <a:r>
              <a:rPr lang="pt-BR" sz="2800" spc="90" dirty="0">
                <a:solidFill>
                  <a:srgbClr val="F2F2F2"/>
                </a:solidFill>
                <a:latin typeface="Trebuchet MS"/>
                <a:cs typeface="Trebuchet MS"/>
              </a:rPr>
              <a:t>3</a:t>
            </a:r>
            <a:r>
              <a:rPr sz="2800" spc="90" dirty="0" smtClean="0">
                <a:solidFill>
                  <a:srgbClr val="F2F2F2"/>
                </a:solidFill>
                <a:latin typeface="Trebuchet MS"/>
                <a:cs typeface="Trebuchet MS"/>
              </a:rPr>
              <a:t>º</a:t>
            </a:r>
            <a:r>
              <a:rPr sz="2800" spc="-10" dirty="0" smtClean="0">
                <a:solidFill>
                  <a:srgbClr val="F2F2F2"/>
                </a:solidFill>
                <a:latin typeface="Trebuchet MS"/>
                <a:cs typeface="Trebuchet MS"/>
              </a:rPr>
              <a:t> </a:t>
            </a:r>
            <a:r>
              <a:rPr sz="2800" spc="15" dirty="0">
                <a:solidFill>
                  <a:srgbClr val="F2F2F2"/>
                </a:solidFill>
                <a:latin typeface="Trebuchet MS"/>
                <a:cs typeface="Trebuchet MS"/>
              </a:rPr>
              <a:t>QUADRIMESTRE</a:t>
            </a:r>
            <a:r>
              <a:rPr sz="2800" spc="-25" dirty="0">
                <a:solidFill>
                  <a:srgbClr val="F2F2F2"/>
                </a:solidFill>
                <a:latin typeface="Trebuchet MS"/>
                <a:cs typeface="Trebuchet MS"/>
              </a:rPr>
              <a:t> </a:t>
            </a:r>
            <a:r>
              <a:rPr sz="2800" spc="250" dirty="0">
                <a:solidFill>
                  <a:srgbClr val="F2F2F2"/>
                </a:solidFill>
                <a:latin typeface="Trebuchet MS"/>
                <a:cs typeface="Trebuchet MS"/>
              </a:rPr>
              <a:t>2023</a:t>
            </a:r>
            <a:endParaRPr sz="2800" dirty="0">
              <a:latin typeface="Trebuchet MS"/>
              <a:cs typeface="Trebuchet MS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431291" y="2731008"/>
            <a:ext cx="9339580" cy="1056640"/>
            <a:chOff x="431291" y="2731008"/>
            <a:chExt cx="9339580" cy="1056640"/>
          </a:xfrm>
        </p:grpSpPr>
        <p:sp>
          <p:nvSpPr>
            <p:cNvPr id="9" name="object 9"/>
            <p:cNvSpPr/>
            <p:nvPr/>
          </p:nvSpPr>
          <p:spPr>
            <a:xfrm>
              <a:off x="438912" y="2737104"/>
              <a:ext cx="9324340" cy="1043940"/>
            </a:xfrm>
            <a:custGeom>
              <a:avLst/>
              <a:gdLst/>
              <a:ahLst/>
              <a:cxnLst/>
              <a:rect l="l" t="t" r="r" b="b"/>
              <a:pathLst>
                <a:path w="9324340" h="1043939">
                  <a:moveTo>
                    <a:pt x="9150096" y="1043940"/>
                  </a:moveTo>
                  <a:lnTo>
                    <a:pt x="173736" y="1043940"/>
                  </a:lnTo>
                  <a:lnTo>
                    <a:pt x="127529" y="1037738"/>
                  </a:lnTo>
                  <a:lnTo>
                    <a:pt x="86021" y="1020233"/>
                  </a:lnTo>
                  <a:lnTo>
                    <a:pt x="50863" y="993076"/>
                  </a:lnTo>
                  <a:lnTo>
                    <a:pt x="23706" y="957918"/>
                  </a:lnTo>
                  <a:lnTo>
                    <a:pt x="6201" y="916410"/>
                  </a:lnTo>
                  <a:lnTo>
                    <a:pt x="0" y="870204"/>
                  </a:lnTo>
                  <a:lnTo>
                    <a:pt x="0" y="173736"/>
                  </a:lnTo>
                  <a:lnTo>
                    <a:pt x="6201" y="127529"/>
                  </a:lnTo>
                  <a:lnTo>
                    <a:pt x="23706" y="86021"/>
                  </a:lnTo>
                  <a:lnTo>
                    <a:pt x="50863" y="50863"/>
                  </a:lnTo>
                  <a:lnTo>
                    <a:pt x="86021" y="23706"/>
                  </a:lnTo>
                  <a:lnTo>
                    <a:pt x="127529" y="6201"/>
                  </a:lnTo>
                  <a:lnTo>
                    <a:pt x="173736" y="0"/>
                  </a:lnTo>
                  <a:lnTo>
                    <a:pt x="9150096" y="0"/>
                  </a:lnTo>
                  <a:lnTo>
                    <a:pt x="9196302" y="6201"/>
                  </a:lnTo>
                  <a:lnTo>
                    <a:pt x="9237810" y="23706"/>
                  </a:lnTo>
                  <a:lnTo>
                    <a:pt x="9272968" y="50863"/>
                  </a:lnTo>
                  <a:lnTo>
                    <a:pt x="9300125" y="86021"/>
                  </a:lnTo>
                  <a:lnTo>
                    <a:pt x="9317630" y="127529"/>
                  </a:lnTo>
                  <a:lnTo>
                    <a:pt x="9323832" y="173736"/>
                  </a:lnTo>
                  <a:lnTo>
                    <a:pt x="9323832" y="870204"/>
                  </a:lnTo>
                  <a:lnTo>
                    <a:pt x="9317630" y="916410"/>
                  </a:lnTo>
                  <a:lnTo>
                    <a:pt x="9300125" y="957918"/>
                  </a:lnTo>
                  <a:lnTo>
                    <a:pt x="9272968" y="993076"/>
                  </a:lnTo>
                  <a:lnTo>
                    <a:pt x="9237810" y="1020233"/>
                  </a:lnTo>
                  <a:lnTo>
                    <a:pt x="9196302" y="1037738"/>
                  </a:lnTo>
                  <a:lnTo>
                    <a:pt x="9150096" y="1043940"/>
                  </a:lnTo>
                  <a:close/>
                </a:path>
              </a:pathLst>
            </a:custGeom>
            <a:solidFill>
              <a:srgbClr val="0099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431291" y="2731008"/>
              <a:ext cx="9339580" cy="1056640"/>
            </a:xfrm>
            <a:custGeom>
              <a:avLst/>
              <a:gdLst/>
              <a:ahLst/>
              <a:cxnLst/>
              <a:rect l="l" t="t" r="r" b="b"/>
              <a:pathLst>
                <a:path w="9339580" h="1056639">
                  <a:moveTo>
                    <a:pt x="9176004" y="1056132"/>
                  </a:moveTo>
                  <a:lnTo>
                    <a:pt x="163068" y="1056132"/>
                  </a:lnTo>
                  <a:lnTo>
                    <a:pt x="144780" y="1053084"/>
                  </a:lnTo>
                  <a:lnTo>
                    <a:pt x="94488" y="1034796"/>
                  </a:lnTo>
                  <a:lnTo>
                    <a:pt x="53340" y="1004316"/>
                  </a:lnTo>
                  <a:lnTo>
                    <a:pt x="21336" y="961644"/>
                  </a:lnTo>
                  <a:lnTo>
                    <a:pt x="3048" y="912876"/>
                  </a:lnTo>
                  <a:lnTo>
                    <a:pt x="0" y="876300"/>
                  </a:lnTo>
                  <a:lnTo>
                    <a:pt x="0" y="179831"/>
                  </a:lnTo>
                  <a:lnTo>
                    <a:pt x="7620" y="126491"/>
                  </a:lnTo>
                  <a:lnTo>
                    <a:pt x="30480" y="79247"/>
                  </a:lnTo>
                  <a:lnTo>
                    <a:pt x="65532" y="41147"/>
                  </a:lnTo>
                  <a:lnTo>
                    <a:pt x="109728" y="13715"/>
                  </a:lnTo>
                  <a:lnTo>
                    <a:pt x="161543" y="0"/>
                  </a:lnTo>
                  <a:lnTo>
                    <a:pt x="9176004" y="0"/>
                  </a:lnTo>
                  <a:lnTo>
                    <a:pt x="9194292" y="3048"/>
                  </a:lnTo>
                  <a:lnTo>
                    <a:pt x="9211056" y="7619"/>
                  </a:lnTo>
                  <a:lnTo>
                    <a:pt x="9227820" y="13715"/>
                  </a:lnTo>
                  <a:lnTo>
                    <a:pt x="164592" y="13715"/>
                  </a:lnTo>
                  <a:lnTo>
                    <a:pt x="147828" y="16763"/>
                  </a:lnTo>
                  <a:lnTo>
                    <a:pt x="88392" y="41147"/>
                  </a:lnTo>
                  <a:lnTo>
                    <a:pt x="51816" y="74675"/>
                  </a:lnTo>
                  <a:lnTo>
                    <a:pt x="27432" y="114299"/>
                  </a:lnTo>
                  <a:lnTo>
                    <a:pt x="13716" y="179831"/>
                  </a:lnTo>
                  <a:lnTo>
                    <a:pt x="13716" y="874776"/>
                  </a:lnTo>
                  <a:lnTo>
                    <a:pt x="21336" y="925067"/>
                  </a:lnTo>
                  <a:lnTo>
                    <a:pt x="42672" y="969263"/>
                  </a:lnTo>
                  <a:lnTo>
                    <a:pt x="74676" y="1004316"/>
                  </a:lnTo>
                  <a:lnTo>
                    <a:pt x="131064" y="1034796"/>
                  </a:lnTo>
                  <a:lnTo>
                    <a:pt x="163068" y="1042416"/>
                  </a:lnTo>
                  <a:lnTo>
                    <a:pt x="9227820" y="1042416"/>
                  </a:lnTo>
                  <a:lnTo>
                    <a:pt x="9211056" y="1048511"/>
                  </a:lnTo>
                  <a:lnTo>
                    <a:pt x="9194292" y="1053084"/>
                  </a:lnTo>
                  <a:lnTo>
                    <a:pt x="9176004" y="1056132"/>
                  </a:lnTo>
                  <a:close/>
                </a:path>
                <a:path w="9339580" h="1056639">
                  <a:moveTo>
                    <a:pt x="9227820" y="1042416"/>
                  </a:moveTo>
                  <a:lnTo>
                    <a:pt x="9174480" y="1042416"/>
                  </a:lnTo>
                  <a:lnTo>
                    <a:pt x="9191244" y="1039368"/>
                  </a:lnTo>
                  <a:lnTo>
                    <a:pt x="9221724" y="1030224"/>
                  </a:lnTo>
                  <a:lnTo>
                    <a:pt x="9262872" y="1004316"/>
                  </a:lnTo>
                  <a:lnTo>
                    <a:pt x="9296400" y="969263"/>
                  </a:lnTo>
                  <a:lnTo>
                    <a:pt x="9320784" y="909828"/>
                  </a:lnTo>
                  <a:lnTo>
                    <a:pt x="9323832" y="893063"/>
                  </a:lnTo>
                  <a:lnTo>
                    <a:pt x="9323832" y="163067"/>
                  </a:lnTo>
                  <a:lnTo>
                    <a:pt x="9311640" y="115823"/>
                  </a:lnTo>
                  <a:lnTo>
                    <a:pt x="9287256" y="74675"/>
                  </a:lnTo>
                  <a:lnTo>
                    <a:pt x="9236964" y="33527"/>
                  </a:lnTo>
                  <a:lnTo>
                    <a:pt x="9191244" y="16763"/>
                  </a:lnTo>
                  <a:lnTo>
                    <a:pt x="9174480" y="13715"/>
                  </a:lnTo>
                  <a:lnTo>
                    <a:pt x="9227820" y="13715"/>
                  </a:lnTo>
                  <a:lnTo>
                    <a:pt x="9285732" y="51815"/>
                  </a:lnTo>
                  <a:lnTo>
                    <a:pt x="9316212" y="94487"/>
                  </a:lnTo>
                  <a:lnTo>
                    <a:pt x="9334500" y="143255"/>
                  </a:lnTo>
                  <a:lnTo>
                    <a:pt x="9339072" y="179831"/>
                  </a:lnTo>
                  <a:lnTo>
                    <a:pt x="9339072" y="876300"/>
                  </a:lnTo>
                  <a:lnTo>
                    <a:pt x="9329928" y="929640"/>
                  </a:lnTo>
                  <a:lnTo>
                    <a:pt x="9307068" y="976884"/>
                  </a:lnTo>
                  <a:lnTo>
                    <a:pt x="9273540" y="1014984"/>
                  </a:lnTo>
                  <a:lnTo>
                    <a:pt x="9244584" y="1034796"/>
                  </a:lnTo>
                  <a:lnTo>
                    <a:pt x="9227820" y="1042416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/>
          <p:nvPr/>
        </p:nvSpPr>
        <p:spPr>
          <a:xfrm>
            <a:off x="769111" y="2672424"/>
            <a:ext cx="8663940" cy="985519"/>
          </a:xfrm>
          <a:prstGeom prst="rect">
            <a:avLst/>
          </a:prstGeom>
        </p:spPr>
        <p:txBody>
          <a:bodyPr vert="horz" wrap="square" lIns="0" tIns="17272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360"/>
              </a:spcBef>
            </a:pPr>
            <a:r>
              <a:rPr sz="2100" b="1" spc="-135" dirty="0">
                <a:solidFill>
                  <a:srgbClr val="FFFFFF"/>
                </a:solidFill>
                <a:latin typeface="Tahoma"/>
                <a:cs typeface="Tahoma"/>
              </a:rPr>
              <a:t>PREVISÃO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85" dirty="0">
                <a:solidFill>
                  <a:srgbClr val="FFFFFF"/>
                </a:solidFill>
                <a:latin typeface="Tahoma"/>
                <a:cs typeface="Tahoma"/>
              </a:rPr>
              <a:t>REPASSE</a:t>
            </a:r>
            <a:r>
              <a:rPr sz="2100" b="1" spc="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65" dirty="0">
                <a:solidFill>
                  <a:srgbClr val="FFFFFF"/>
                </a:solidFill>
                <a:latin typeface="Tahoma"/>
                <a:cs typeface="Tahoma"/>
              </a:rPr>
              <a:t>DUODÉCIMO</a:t>
            </a:r>
            <a:r>
              <a:rPr sz="210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75" dirty="0">
                <a:solidFill>
                  <a:srgbClr val="FFFFFF"/>
                </a:solidFill>
                <a:latin typeface="Tahoma"/>
                <a:cs typeface="Tahoma"/>
              </a:rPr>
              <a:t>PARA</a:t>
            </a:r>
            <a:r>
              <a:rPr sz="2100" b="1" spc="-1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14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2100" b="1" spc="-2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10" dirty="0">
                <a:solidFill>
                  <a:srgbClr val="FFFFFF"/>
                </a:solidFill>
                <a:latin typeface="Tahoma"/>
                <a:cs typeface="Tahoma"/>
              </a:rPr>
              <a:t>EXERCÍCIO</a:t>
            </a:r>
            <a:r>
              <a:rPr sz="2100" b="1" spc="2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65" dirty="0">
                <a:solidFill>
                  <a:srgbClr val="FFFFFF"/>
                </a:solidFill>
                <a:latin typeface="Tahoma"/>
                <a:cs typeface="Tahoma"/>
              </a:rPr>
              <a:t>DE</a:t>
            </a:r>
            <a:r>
              <a:rPr sz="2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50" dirty="0">
                <a:solidFill>
                  <a:srgbClr val="FFFFFF"/>
                </a:solidFill>
                <a:latin typeface="Tahoma"/>
                <a:cs typeface="Tahoma"/>
              </a:rPr>
              <a:t>2023.</a:t>
            </a:r>
            <a:endParaRPr sz="2100" dirty="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1260"/>
              </a:spcBef>
            </a:pPr>
            <a:r>
              <a:rPr sz="2100" b="1" spc="-315" dirty="0">
                <a:solidFill>
                  <a:srgbClr val="FFFFFF"/>
                </a:solidFill>
                <a:latin typeface="Tahoma"/>
                <a:cs typeface="Tahoma"/>
              </a:rPr>
              <a:t>R</a:t>
            </a:r>
            <a:r>
              <a:rPr sz="2100" b="1" spc="-165" dirty="0">
                <a:solidFill>
                  <a:srgbClr val="FFFFFF"/>
                </a:solidFill>
                <a:latin typeface="Tahoma"/>
                <a:cs typeface="Tahoma"/>
              </a:rPr>
              <a:t>$</a:t>
            </a:r>
            <a:r>
              <a:rPr sz="210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2100" b="1" spc="-170" dirty="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r>
              <a:rPr sz="2100" b="1" spc="-7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100" b="1" spc="-170" dirty="0">
                <a:solidFill>
                  <a:srgbClr val="FFFFFF"/>
                </a:solidFill>
                <a:latin typeface="Tahoma"/>
                <a:cs typeface="Tahoma"/>
              </a:rPr>
              <a:t>670</a:t>
            </a:r>
            <a:r>
              <a:rPr sz="2100" b="1" spc="-70" dirty="0">
                <a:solidFill>
                  <a:srgbClr val="FFFFFF"/>
                </a:solidFill>
                <a:latin typeface="Tahoma"/>
                <a:cs typeface="Tahoma"/>
              </a:rPr>
              <a:t>.</a:t>
            </a:r>
            <a:r>
              <a:rPr sz="2100" b="1" spc="-170" dirty="0">
                <a:solidFill>
                  <a:srgbClr val="FFFFFF"/>
                </a:solidFill>
                <a:latin typeface="Tahoma"/>
                <a:cs typeface="Tahoma"/>
              </a:rPr>
              <a:t>00</a:t>
            </a:r>
            <a:r>
              <a:rPr sz="2100" b="1" spc="-14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100" b="1" spc="-70" dirty="0">
                <a:solidFill>
                  <a:srgbClr val="FFFFFF"/>
                </a:solidFill>
                <a:latin typeface="Tahoma"/>
                <a:cs typeface="Tahoma"/>
              </a:rPr>
              <a:t>,</a:t>
            </a:r>
            <a:r>
              <a:rPr sz="2100" b="1" spc="-170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2100" b="1" spc="-165" dirty="0">
                <a:solidFill>
                  <a:srgbClr val="FFFFFF"/>
                </a:solidFill>
                <a:latin typeface="Tahoma"/>
                <a:cs typeface="Tahoma"/>
              </a:rPr>
              <a:t>0</a:t>
            </a:r>
            <a:endParaRPr sz="2100" dirty="0">
              <a:latin typeface="Tahoma"/>
              <a:cs typeface="Tahoma"/>
            </a:endParaRPr>
          </a:p>
        </p:txBody>
      </p:sp>
      <p:pic>
        <p:nvPicPr>
          <p:cNvPr id="13" name="object 1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04215" y="911352"/>
            <a:ext cx="2988564" cy="1542287"/>
          </a:xfrm>
          <a:prstGeom prst="rect">
            <a:avLst/>
          </a:prstGeom>
        </p:spPr>
      </p:pic>
      <p:pic>
        <p:nvPicPr>
          <p:cNvPr id="21" name="Imagem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21" y="4189184"/>
            <a:ext cx="3123664" cy="2194750"/>
          </a:xfrm>
          <a:prstGeom prst="rect">
            <a:avLst/>
          </a:prstGeom>
        </p:spPr>
      </p:pic>
      <p:sp>
        <p:nvSpPr>
          <p:cNvPr id="22" name="Retângulo 21"/>
          <p:cNvSpPr/>
          <p:nvPr/>
        </p:nvSpPr>
        <p:spPr>
          <a:xfrm>
            <a:off x="431291" y="4235053"/>
            <a:ext cx="3083053" cy="17561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endParaRPr lang="pt-BR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DESPESAS </a:t>
            </a:r>
            <a:r>
              <a:rPr lang="pt-BR" b="1" dirty="0">
                <a:solidFill>
                  <a:schemeClr val="bg1"/>
                </a:solidFill>
              </a:rPr>
              <a:t>EMPENHADAS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</a:rPr>
              <a:t>3º QUADRIMESTRE</a:t>
            </a:r>
          </a:p>
          <a:p>
            <a:pPr algn="ctr">
              <a:lnSpc>
                <a:spcPct val="150000"/>
              </a:lnSpc>
            </a:pPr>
            <a:r>
              <a:rPr lang="pt-BR" b="1" dirty="0">
                <a:solidFill>
                  <a:schemeClr val="bg1"/>
                </a:solidFill>
              </a:rPr>
              <a:t>R$ 704.300,02 </a:t>
            </a:r>
            <a:endParaRPr lang="pt-BR" b="1" dirty="0">
              <a:solidFill>
                <a:schemeClr val="bg1"/>
              </a:solidFill>
            </a:endParaRPr>
          </a:p>
        </p:txBody>
      </p:sp>
      <p:pic>
        <p:nvPicPr>
          <p:cNvPr id="24" name="Imagem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46955" y="4222456"/>
            <a:ext cx="3127519" cy="2194750"/>
          </a:xfrm>
          <a:prstGeom prst="rect">
            <a:avLst/>
          </a:prstGeom>
        </p:spPr>
      </p:pic>
      <p:sp>
        <p:nvSpPr>
          <p:cNvPr id="25" name="CaixaDeTexto 24"/>
          <p:cNvSpPr txBox="1"/>
          <p:nvPr/>
        </p:nvSpPr>
        <p:spPr>
          <a:xfrm>
            <a:off x="4297776" y="4235053"/>
            <a:ext cx="238834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endParaRPr lang="pt-BR" b="1" dirty="0" smtClean="0">
              <a:solidFill>
                <a:schemeClr val="bg1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DESPESAS LIQUIDADAS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3º QUADRIMESTRE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R$ 693.876,98 </a:t>
            </a:r>
          </a:p>
          <a:p>
            <a:endParaRPr lang="pt-BR" dirty="0"/>
          </a:p>
        </p:txBody>
      </p:sp>
      <p:pic>
        <p:nvPicPr>
          <p:cNvPr id="26" name="Imagem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82513" y="4202988"/>
            <a:ext cx="3127519" cy="2194750"/>
          </a:xfrm>
          <a:prstGeom prst="rect">
            <a:avLst/>
          </a:prstGeom>
        </p:spPr>
      </p:pic>
      <p:sp>
        <p:nvSpPr>
          <p:cNvPr id="27" name="CaixaDeTexto 26"/>
          <p:cNvSpPr txBox="1"/>
          <p:nvPr/>
        </p:nvSpPr>
        <p:spPr>
          <a:xfrm>
            <a:off x="7937500" y="4672419"/>
            <a:ext cx="214539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DESPESAS PAGAS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3º QUADRIMESTRE</a:t>
            </a:r>
          </a:p>
          <a:p>
            <a:pPr algn="ctr">
              <a:lnSpc>
                <a:spcPct val="150000"/>
              </a:lnSpc>
            </a:pPr>
            <a:r>
              <a:rPr lang="pt-BR" b="1" dirty="0" smtClean="0">
                <a:solidFill>
                  <a:schemeClr val="bg1"/>
                </a:solidFill>
              </a:rPr>
              <a:t>R$ 693.876,98 </a:t>
            </a:r>
          </a:p>
          <a:p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1476" y="938145"/>
            <a:ext cx="3159760" cy="146748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50200"/>
              </a:lnSpc>
              <a:spcBef>
                <a:spcPts val="95"/>
              </a:spcBef>
            </a:pPr>
            <a:r>
              <a:rPr sz="2100" spc="70" dirty="0">
                <a:solidFill>
                  <a:srgbClr val="0033CC"/>
                </a:solidFill>
                <a:latin typeface="Verdana"/>
                <a:cs typeface="Verdana"/>
              </a:rPr>
              <a:t>DISPONIBILIDADE</a:t>
            </a:r>
            <a:r>
              <a:rPr sz="2100" spc="-60" dirty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sz="2100" spc="90" dirty="0">
                <a:solidFill>
                  <a:srgbClr val="0033CC"/>
                </a:solidFill>
                <a:latin typeface="Verdana"/>
                <a:cs typeface="Verdana"/>
              </a:rPr>
              <a:t>DE </a:t>
            </a:r>
            <a:r>
              <a:rPr sz="2100" spc="-725" dirty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sz="2100" spc="120" dirty="0">
                <a:solidFill>
                  <a:srgbClr val="0033CC"/>
                </a:solidFill>
                <a:latin typeface="Verdana"/>
                <a:cs typeface="Verdana"/>
              </a:rPr>
              <a:t>SALDO</a:t>
            </a:r>
            <a:r>
              <a:rPr sz="2100" spc="160" dirty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sz="2100" spc="130" dirty="0">
                <a:solidFill>
                  <a:srgbClr val="0033CC"/>
                </a:solidFill>
                <a:latin typeface="Verdana"/>
                <a:cs typeface="Verdana"/>
              </a:rPr>
              <a:t>BANCÁRIO </a:t>
            </a:r>
            <a:r>
              <a:rPr sz="2100" spc="135" dirty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sz="2100" spc="195" dirty="0">
                <a:solidFill>
                  <a:srgbClr val="0033CC"/>
                </a:solidFill>
                <a:latin typeface="Verdana"/>
                <a:cs typeface="Verdana"/>
              </a:rPr>
              <a:t>EM</a:t>
            </a:r>
            <a:r>
              <a:rPr sz="2100" spc="-25" dirty="0">
                <a:solidFill>
                  <a:srgbClr val="0033CC"/>
                </a:solidFill>
                <a:latin typeface="Verdana"/>
                <a:cs typeface="Verdana"/>
              </a:rPr>
              <a:t> </a:t>
            </a:r>
            <a:r>
              <a:rPr sz="2100" spc="-20" dirty="0" smtClean="0">
                <a:solidFill>
                  <a:srgbClr val="0033CC"/>
                </a:solidFill>
                <a:latin typeface="Verdana"/>
                <a:cs typeface="Verdana"/>
              </a:rPr>
              <a:t>31/</a:t>
            </a:r>
            <a:r>
              <a:rPr lang="pt-BR" sz="2100" spc="-20" dirty="0" smtClean="0">
                <a:solidFill>
                  <a:srgbClr val="0033CC"/>
                </a:solidFill>
                <a:latin typeface="Verdana"/>
                <a:cs typeface="Verdana"/>
              </a:rPr>
              <a:t>12</a:t>
            </a:r>
            <a:r>
              <a:rPr sz="2100" spc="-20" dirty="0" smtClean="0">
                <a:solidFill>
                  <a:srgbClr val="0033CC"/>
                </a:solidFill>
                <a:latin typeface="Verdana"/>
                <a:cs typeface="Verdana"/>
              </a:rPr>
              <a:t>/2023</a:t>
            </a:r>
            <a:endParaRPr sz="21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0317" y="2541518"/>
            <a:ext cx="2102485" cy="345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spc="114" dirty="0" smtClean="0">
                <a:solidFill>
                  <a:srgbClr val="FD0303"/>
                </a:solidFill>
                <a:latin typeface="Verdana"/>
                <a:cs typeface="Verdana"/>
              </a:rPr>
              <a:t>R$</a:t>
            </a:r>
            <a:r>
              <a:rPr lang="pt-BR" sz="2100" spc="-85" dirty="0" smtClean="0">
                <a:solidFill>
                  <a:srgbClr val="FD0303"/>
                </a:solidFill>
                <a:latin typeface="Verdana"/>
                <a:cs typeface="Verdana"/>
              </a:rPr>
              <a:t>70.110,18</a:t>
            </a:r>
            <a:endParaRPr sz="2100" dirty="0">
              <a:latin typeface="Verdana"/>
              <a:cs typeface="Verdana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438912" y="973836"/>
            <a:ext cx="9822180" cy="4700270"/>
            <a:chOff x="438912" y="973836"/>
            <a:chExt cx="9822180" cy="4700270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38912" y="3115056"/>
              <a:ext cx="2662427" cy="2552699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263383" y="973836"/>
              <a:ext cx="2990087" cy="2377439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7263383" y="3436619"/>
              <a:ext cx="2990215" cy="2231390"/>
            </a:xfrm>
            <a:custGeom>
              <a:avLst/>
              <a:gdLst/>
              <a:ahLst/>
              <a:cxnLst/>
              <a:rect l="l" t="t" r="r" b="b"/>
              <a:pathLst>
                <a:path w="2990215" h="2231390">
                  <a:moveTo>
                    <a:pt x="2990087" y="2231135"/>
                  </a:moveTo>
                  <a:lnTo>
                    <a:pt x="0" y="2231135"/>
                  </a:lnTo>
                  <a:lnTo>
                    <a:pt x="0" y="0"/>
                  </a:lnTo>
                  <a:lnTo>
                    <a:pt x="2990087" y="0"/>
                  </a:lnTo>
                  <a:lnTo>
                    <a:pt x="2990087" y="2231135"/>
                  </a:lnTo>
                  <a:close/>
                </a:path>
              </a:pathLst>
            </a:custGeom>
            <a:solidFill>
              <a:srgbClr val="9162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7257288" y="3428999"/>
              <a:ext cx="3004185" cy="2245360"/>
            </a:xfrm>
            <a:custGeom>
              <a:avLst/>
              <a:gdLst/>
              <a:ahLst/>
              <a:cxnLst/>
              <a:rect l="l" t="t" r="r" b="b"/>
              <a:pathLst>
                <a:path w="3004184" h="2245360">
                  <a:moveTo>
                    <a:pt x="3000756" y="2244852"/>
                  </a:moveTo>
                  <a:lnTo>
                    <a:pt x="3048" y="2244852"/>
                  </a:lnTo>
                  <a:lnTo>
                    <a:pt x="0" y="2241804"/>
                  </a:lnTo>
                  <a:lnTo>
                    <a:pt x="0" y="3048"/>
                  </a:lnTo>
                  <a:lnTo>
                    <a:pt x="3048" y="0"/>
                  </a:lnTo>
                  <a:lnTo>
                    <a:pt x="3000756" y="0"/>
                  </a:lnTo>
                  <a:lnTo>
                    <a:pt x="3003803" y="3048"/>
                  </a:lnTo>
                  <a:lnTo>
                    <a:pt x="3003803" y="7620"/>
                  </a:lnTo>
                  <a:lnTo>
                    <a:pt x="13716" y="7620"/>
                  </a:lnTo>
                  <a:lnTo>
                    <a:pt x="6096" y="15240"/>
                  </a:lnTo>
                  <a:lnTo>
                    <a:pt x="13716" y="15240"/>
                  </a:lnTo>
                  <a:lnTo>
                    <a:pt x="13716" y="2231136"/>
                  </a:lnTo>
                  <a:lnTo>
                    <a:pt x="6096" y="2231136"/>
                  </a:lnTo>
                  <a:lnTo>
                    <a:pt x="13716" y="2238756"/>
                  </a:lnTo>
                  <a:lnTo>
                    <a:pt x="3003803" y="2238756"/>
                  </a:lnTo>
                  <a:lnTo>
                    <a:pt x="3003803" y="2241804"/>
                  </a:lnTo>
                  <a:lnTo>
                    <a:pt x="3000756" y="2244852"/>
                  </a:lnTo>
                  <a:close/>
                </a:path>
                <a:path w="3004184" h="2245360">
                  <a:moveTo>
                    <a:pt x="13716" y="15240"/>
                  </a:moveTo>
                  <a:lnTo>
                    <a:pt x="6096" y="15240"/>
                  </a:lnTo>
                  <a:lnTo>
                    <a:pt x="13716" y="7620"/>
                  </a:lnTo>
                  <a:lnTo>
                    <a:pt x="13716" y="15240"/>
                  </a:lnTo>
                  <a:close/>
                </a:path>
                <a:path w="3004184" h="2245360">
                  <a:moveTo>
                    <a:pt x="2990088" y="15240"/>
                  </a:moveTo>
                  <a:lnTo>
                    <a:pt x="13716" y="15240"/>
                  </a:lnTo>
                  <a:lnTo>
                    <a:pt x="13716" y="7620"/>
                  </a:lnTo>
                  <a:lnTo>
                    <a:pt x="2990088" y="7620"/>
                  </a:lnTo>
                  <a:lnTo>
                    <a:pt x="2990088" y="15240"/>
                  </a:lnTo>
                  <a:close/>
                </a:path>
                <a:path w="3004184" h="2245360">
                  <a:moveTo>
                    <a:pt x="2990088" y="2238756"/>
                  </a:moveTo>
                  <a:lnTo>
                    <a:pt x="2990088" y="7620"/>
                  </a:lnTo>
                  <a:lnTo>
                    <a:pt x="2996184" y="15240"/>
                  </a:lnTo>
                  <a:lnTo>
                    <a:pt x="3003803" y="15240"/>
                  </a:lnTo>
                  <a:lnTo>
                    <a:pt x="3003803" y="2231136"/>
                  </a:lnTo>
                  <a:lnTo>
                    <a:pt x="2996184" y="2231136"/>
                  </a:lnTo>
                  <a:lnTo>
                    <a:pt x="2990088" y="2238756"/>
                  </a:lnTo>
                  <a:close/>
                </a:path>
                <a:path w="3004184" h="2245360">
                  <a:moveTo>
                    <a:pt x="3003803" y="15240"/>
                  </a:moveTo>
                  <a:lnTo>
                    <a:pt x="2996184" y="15240"/>
                  </a:lnTo>
                  <a:lnTo>
                    <a:pt x="2990088" y="7620"/>
                  </a:lnTo>
                  <a:lnTo>
                    <a:pt x="3003803" y="7620"/>
                  </a:lnTo>
                  <a:lnTo>
                    <a:pt x="3003803" y="15240"/>
                  </a:lnTo>
                  <a:close/>
                </a:path>
                <a:path w="3004184" h="2245360">
                  <a:moveTo>
                    <a:pt x="13716" y="2238756"/>
                  </a:moveTo>
                  <a:lnTo>
                    <a:pt x="6096" y="2231136"/>
                  </a:lnTo>
                  <a:lnTo>
                    <a:pt x="13716" y="2231136"/>
                  </a:lnTo>
                  <a:lnTo>
                    <a:pt x="13716" y="2238756"/>
                  </a:lnTo>
                  <a:close/>
                </a:path>
                <a:path w="3004184" h="2245360">
                  <a:moveTo>
                    <a:pt x="2990088" y="2238756"/>
                  </a:moveTo>
                  <a:lnTo>
                    <a:pt x="13716" y="2238756"/>
                  </a:lnTo>
                  <a:lnTo>
                    <a:pt x="13716" y="2231136"/>
                  </a:lnTo>
                  <a:lnTo>
                    <a:pt x="2990088" y="2231136"/>
                  </a:lnTo>
                  <a:lnTo>
                    <a:pt x="2990088" y="2238756"/>
                  </a:lnTo>
                  <a:close/>
                </a:path>
                <a:path w="3004184" h="2245360">
                  <a:moveTo>
                    <a:pt x="3003803" y="2238756"/>
                  </a:moveTo>
                  <a:lnTo>
                    <a:pt x="2990088" y="2238756"/>
                  </a:lnTo>
                  <a:lnTo>
                    <a:pt x="2996184" y="2231136"/>
                  </a:lnTo>
                  <a:lnTo>
                    <a:pt x="3003803" y="2231136"/>
                  </a:lnTo>
                  <a:lnTo>
                    <a:pt x="3003803" y="2238756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7263383" y="3436620"/>
            <a:ext cx="2990215" cy="2121093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00" dirty="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1750" spc="-1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750" spc="-10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750" spc="-2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750" spc="-3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50" spc="-9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750" spc="1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50" spc="-9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750" spc="-229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750" spc="-13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750" spc="-3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50" spc="-9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750" spc="-3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5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50" spc="-9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endParaRPr sz="1750" dirty="0">
              <a:latin typeface="Arial MT"/>
              <a:cs typeface="Arial MT"/>
            </a:endParaRPr>
          </a:p>
          <a:p>
            <a:pPr marL="394335" marR="387350" indent="-635" algn="ctr">
              <a:lnSpc>
                <a:spcPct val="200300"/>
              </a:lnSpc>
              <a:spcBef>
                <a:spcPts val="5"/>
              </a:spcBef>
            </a:pPr>
            <a:r>
              <a:rPr sz="1750" spc="-45" dirty="0">
                <a:solidFill>
                  <a:srgbClr val="FFFFFF"/>
                </a:solidFill>
                <a:latin typeface="Arial MT"/>
                <a:cs typeface="Arial MT"/>
              </a:rPr>
              <a:t>INFORMAIÕES </a:t>
            </a:r>
            <a:r>
              <a:rPr sz="1750" spc="-40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50" spc="-13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750" spc="-1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750" spc="-90" dirty="0">
                <a:solidFill>
                  <a:srgbClr val="FFFFFF"/>
                </a:solidFill>
                <a:latin typeface="Arial MT"/>
                <a:cs typeface="Arial MT"/>
              </a:rPr>
              <a:t>F</a:t>
            </a:r>
            <a:r>
              <a:rPr sz="1750" spc="-1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750" spc="-13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750" spc="-1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750" spc="-45" dirty="0">
                <a:solidFill>
                  <a:srgbClr val="FFFFFF"/>
                </a:solidFill>
                <a:latin typeface="Arial MT"/>
                <a:cs typeface="Arial MT"/>
              </a:rPr>
              <a:t>N</a:t>
            </a:r>
            <a:r>
              <a:rPr sz="1750" spc="-2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750" spc="-1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750" spc="-90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750" spc="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50" spc="-3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50" spc="-235" dirty="0">
                <a:solidFill>
                  <a:srgbClr val="FFFFFF"/>
                </a:solidFill>
                <a:latin typeface="Arial MT"/>
                <a:cs typeface="Arial MT"/>
              </a:rPr>
              <a:t>O</a:t>
            </a:r>
            <a:r>
              <a:rPr sz="1750" spc="-2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lang="pt-BR" sz="1750" spc="-85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750" spc="-35" dirty="0" smtClean="0">
                <a:solidFill>
                  <a:srgbClr val="FFFFFF"/>
                </a:solidFill>
                <a:latin typeface="Arial MT"/>
                <a:cs typeface="Arial MT"/>
              </a:rPr>
              <a:t>º  </a:t>
            </a:r>
            <a:r>
              <a:rPr sz="1750" spc="-210" dirty="0">
                <a:solidFill>
                  <a:srgbClr val="FFFFFF"/>
                </a:solidFill>
                <a:latin typeface="Arial MT"/>
                <a:cs typeface="Arial MT"/>
              </a:rPr>
              <a:t>Q</a:t>
            </a:r>
            <a:r>
              <a:rPr sz="1750" spc="-130" dirty="0">
                <a:solidFill>
                  <a:srgbClr val="FFFFFF"/>
                </a:solidFill>
                <a:latin typeface="Arial MT"/>
                <a:cs typeface="Arial MT"/>
              </a:rPr>
              <a:t>U</a:t>
            </a:r>
            <a:r>
              <a:rPr sz="1750" spc="-15" dirty="0">
                <a:solidFill>
                  <a:srgbClr val="FFFFFF"/>
                </a:solidFill>
                <a:latin typeface="Arial MT"/>
                <a:cs typeface="Arial MT"/>
              </a:rPr>
              <a:t>A</a:t>
            </a:r>
            <a:r>
              <a:rPr sz="1750" spc="-130" dirty="0">
                <a:solidFill>
                  <a:srgbClr val="FFFFFF"/>
                </a:solidFill>
                <a:latin typeface="Arial MT"/>
                <a:cs typeface="Arial MT"/>
              </a:rPr>
              <a:t>DR</a:t>
            </a:r>
            <a:r>
              <a:rPr sz="1750" dirty="0">
                <a:solidFill>
                  <a:srgbClr val="FFFFFF"/>
                </a:solidFill>
                <a:latin typeface="Arial MT"/>
                <a:cs typeface="Arial MT"/>
              </a:rPr>
              <a:t>I</a:t>
            </a:r>
            <a:r>
              <a:rPr sz="1750" spc="-95" dirty="0">
                <a:solidFill>
                  <a:srgbClr val="FFFFFF"/>
                </a:solidFill>
                <a:latin typeface="Arial MT"/>
                <a:cs typeface="Arial MT"/>
              </a:rPr>
              <a:t>M</a:t>
            </a:r>
            <a:r>
              <a:rPr sz="1750" spc="-140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750" spc="-85" dirty="0">
                <a:solidFill>
                  <a:srgbClr val="FFFFFF"/>
                </a:solidFill>
                <a:latin typeface="Arial MT"/>
                <a:cs typeface="Arial MT"/>
              </a:rPr>
              <a:t>S</a:t>
            </a:r>
            <a:r>
              <a:rPr sz="1750" spc="-235" dirty="0">
                <a:solidFill>
                  <a:srgbClr val="FFFFFF"/>
                </a:solidFill>
                <a:latin typeface="Arial MT"/>
                <a:cs typeface="Arial MT"/>
              </a:rPr>
              <a:t>T</a:t>
            </a:r>
            <a:r>
              <a:rPr sz="1750" spc="-130" dirty="0">
                <a:solidFill>
                  <a:srgbClr val="FFFFFF"/>
                </a:solidFill>
                <a:latin typeface="Arial MT"/>
                <a:cs typeface="Arial MT"/>
              </a:rPr>
              <a:t>R</a:t>
            </a:r>
            <a:r>
              <a:rPr sz="1750" spc="-125" dirty="0">
                <a:solidFill>
                  <a:srgbClr val="FFFFFF"/>
                </a:solidFill>
                <a:latin typeface="Arial MT"/>
                <a:cs typeface="Arial MT"/>
              </a:rPr>
              <a:t>E</a:t>
            </a:r>
            <a:r>
              <a:rPr sz="1750" spc="5" dirty="0">
                <a:solidFill>
                  <a:srgbClr val="FFFFFF"/>
                </a:solidFill>
                <a:latin typeface="Arial MT"/>
                <a:cs typeface="Arial MT"/>
              </a:rPr>
              <a:t> </a:t>
            </a:r>
            <a:r>
              <a:rPr sz="1750" spc="-8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750" dirty="0">
                <a:solidFill>
                  <a:srgbClr val="FFFFFF"/>
                </a:solidFill>
                <a:latin typeface="Arial MT"/>
                <a:cs typeface="Arial MT"/>
              </a:rPr>
              <a:t>0</a:t>
            </a:r>
            <a:r>
              <a:rPr sz="1750" spc="-85" dirty="0">
                <a:solidFill>
                  <a:srgbClr val="FFFFFF"/>
                </a:solidFill>
                <a:latin typeface="Arial MT"/>
                <a:cs typeface="Arial MT"/>
              </a:rPr>
              <a:t>2</a:t>
            </a:r>
            <a:r>
              <a:rPr sz="1750" spc="-50" dirty="0">
                <a:solidFill>
                  <a:srgbClr val="FFFFFF"/>
                </a:solidFill>
                <a:latin typeface="Arial MT"/>
                <a:cs typeface="Arial MT"/>
              </a:rPr>
              <a:t>3</a:t>
            </a:r>
            <a:r>
              <a:rPr sz="1750" spc="-90" dirty="0">
                <a:solidFill>
                  <a:srgbClr val="FFFFFF"/>
                </a:solidFill>
                <a:latin typeface="Arial MT"/>
                <a:cs typeface="Arial MT"/>
              </a:rPr>
              <a:t>.</a:t>
            </a:r>
            <a:endParaRPr sz="1750" dirty="0">
              <a:latin typeface="Arial MT"/>
              <a:cs typeface="Arial M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36219" y="883920"/>
            <a:ext cx="5579745" cy="280670"/>
          </a:xfrm>
          <a:custGeom>
            <a:avLst/>
            <a:gdLst/>
            <a:ahLst/>
            <a:cxnLst/>
            <a:rect l="l" t="t" r="r" b="b"/>
            <a:pathLst>
              <a:path w="5579745" h="280669">
                <a:moveTo>
                  <a:pt x="5298947" y="280415"/>
                </a:moveTo>
                <a:lnTo>
                  <a:pt x="280416" y="280415"/>
                </a:lnTo>
                <a:lnTo>
                  <a:pt x="0" y="0"/>
                </a:lnTo>
                <a:lnTo>
                  <a:pt x="5579363" y="0"/>
                </a:lnTo>
                <a:lnTo>
                  <a:pt x="5298947" y="280415"/>
                </a:lnTo>
                <a:close/>
              </a:path>
            </a:pathLst>
          </a:custGeom>
          <a:solidFill>
            <a:srgbClr val="F2B356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228600" y="876300"/>
            <a:ext cx="5594985" cy="2260600"/>
            <a:chOff x="228600" y="876300"/>
            <a:chExt cx="5594985" cy="2260600"/>
          </a:xfrm>
        </p:grpSpPr>
        <p:sp>
          <p:nvSpPr>
            <p:cNvPr id="4" name="object 4"/>
            <p:cNvSpPr/>
            <p:nvPr/>
          </p:nvSpPr>
          <p:spPr>
            <a:xfrm>
              <a:off x="236219" y="2848355"/>
              <a:ext cx="5579745" cy="280670"/>
            </a:xfrm>
            <a:custGeom>
              <a:avLst/>
              <a:gdLst/>
              <a:ahLst/>
              <a:cxnLst/>
              <a:rect l="l" t="t" r="r" b="b"/>
              <a:pathLst>
                <a:path w="5579745" h="280669">
                  <a:moveTo>
                    <a:pt x="5579363" y="280416"/>
                  </a:moveTo>
                  <a:lnTo>
                    <a:pt x="0" y="280416"/>
                  </a:lnTo>
                  <a:lnTo>
                    <a:pt x="280416" y="0"/>
                  </a:lnTo>
                  <a:lnTo>
                    <a:pt x="5298947" y="0"/>
                  </a:lnTo>
                  <a:lnTo>
                    <a:pt x="5579363" y="280416"/>
                  </a:lnTo>
                  <a:close/>
                </a:path>
              </a:pathLst>
            </a:custGeom>
            <a:solidFill>
              <a:srgbClr val="C18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36219" y="883920"/>
              <a:ext cx="280670" cy="2245360"/>
            </a:xfrm>
            <a:custGeom>
              <a:avLst/>
              <a:gdLst/>
              <a:ahLst/>
              <a:cxnLst/>
              <a:rect l="l" t="t" r="r" b="b"/>
              <a:pathLst>
                <a:path w="280670" h="2245360">
                  <a:moveTo>
                    <a:pt x="0" y="2244852"/>
                  </a:moveTo>
                  <a:lnTo>
                    <a:pt x="0" y="0"/>
                  </a:lnTo>
                  <a:lnTo>
                    <a:pt x="280416" y="280415"/>
                  </a:lnTo>
                  <a:lnTo>
                    <a:pt x="280416" y="1964436"/>
                  </a:lnTo>
                  <a:lnTo>
                    <a:pt x="0" y="2244852"/>
                  </a:lnTo>
                  <a:close/>
                </a:path>
              </a:pathLst>
            </a:custGeom>
            <a:solidFill>
              <a:srgbClr val="F6C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535167" y="883920"/>
              <a:ext cx="280670" cy="2245360"/>
            </a:xfrm>
            <a:custGeom>
              <a:avLst/>
              <a:gdLst/>
              <a:ahLst/>
              <a:cxnLst/>
              <a:rect l="l" t="t" r="r" b="b"/>
              <a:pathLst>
                <a:path w="280670" h="2245360">
                  <a:moveTo>
                    <a:pt x="280416" y="2244852"/>
                  </a:moveTo>
                  <a:lnTo>
                    <a:pt x="0" y="1964436"/>
                  </a:lnTo>
                  <a:lnTo>
                    <a:pt x="0" y="280415"/>
                  </a:lnTo>
                  <a:lnTo>
                    <a:pt x="280416" y="0"/>
                  </a:lnTo>
                  <a:lnTo>
                    <a:pt x="280416" y="2244852"/>
                  </a:lnTo>
                  <a:close/>
                </a:path>
              </a:pathLst>
            </a:custGeom>
            <a:solidFill>
              <a:srgbClr val="906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8600" y="876300"/>
              <a:ext cx="5594985" cy="2260600"/>
            </a:xfrm>
            <a:custGeom>
              <a:avLst/>
              <a:gdLst/>
              <a:ahLst/>
              <a:cxnLst/>
              <a:rect l="l" t="t" r="r" b="b"/>
              <a:pathLst>
                <a:path w="5594985" h="2260600">
                  <a:moveTo>
                    <a:pt x="3048" y="1524"/>
                  </a:moveTo>
                  <a:lnTo>
                    <a:pt x="4572" y="0"/>
                  </a:lnTo>
                  <a:lnTo>
                    <a:pt x="6096" y="0"/>
                  </a:lnTo>
                  <a:lnTo>
                    <a:pt x="3048" y="1524"/>
                  </a:lnTo>
                  <a:close/>
                </a:path>
                <a:path w="5594985" h="2260600">
                  <a:moveTo>
                    <a:pt x="15240" y="24384"/>
                  </a:moveTo>
                  <a:lnTo>
                    <a:pt x="1524" y="10668"/>
                  </a:lnTo>
                  <a:lnTo>
                    <a:pt x="1524" y="3048"/>
                  </a:lnTo>
                  <a:lnTo>
                    <a:pt x="3048" y="1524"/>
                  </a:lnTo>
                  <a:lnTo>
                    <a:pt x="6096" y="0"/>
                  </a:lnTo>
                  <a:lnTo>
                    <a:pt x="10668" y="0"/>
                  </a:lnTo>
                  <a:lnTo>
                    <a:pt x="18288" y="7620"/>
                  </a:lnTo>
                  <a:lnTo>
                    <a:pt x="15240" y="7620"/>
                  </a:lnTo>
                  <a:lnTo>
                    <a:pt x="7620" y="13716"/>
                  </a:lnTo>
                  <a:lnTo>
                    <a:pt x="15240" y="13716"/>
                  </a:lnTo>
                  <a:lnTo>
                    <a:pt x="15240" y="24384"/>
                  </a:lnTo>
                  <a:close/>
                </a:path>
                <a:path w="5594985" h="2260600">
                  <a:moveTo>
                    <a:pt x="5570285" y="13716"/>
                  </a:moveTo>
                  <a:lnTo>
                    <a:pt x="24383" y="13716"/>
                  </a:lnTo>
                  <a:lnTo>
                    <a:pt x="10668" y="0"/>
                  </a:lnTo>
                  <a:lnTo>
                    <a:pt x="5585460" y="0"/>
                  </a:lnTo>
                  <a:lnTo>
                    <a:pt x="5582412" y="1524"/>
                  </a:lnTo>
                  <a:lnTo>
                    <a:pt x="5570285" y="13716"/>
                  </a:lnTo>
                  <a:close/>
                </a:path>
                <a:path w="5594985" h="2260600">
                  <a:moveTo>
                    <a:pt x="5309616" y="294132"/>
                  </a:moveTo>
                  <a:lnTo>
                    <a:pt x="5306568" y="294132"/>
                  </a:lnTo>
                  <a:lnTo>
                    <a:pt x="5298947" y="288036"/>
                  </a:lnTo>
                  <a:lnTo>
                    <a:pt x="5298947" y="284988"/>
                  </a:lnTo>
                  <a:lnTo>
                    <a:pt x="5301995" y="283463"/>
                  </a:lnTo>
                  <a:lnTo>
                    <a:pt x="5582412" y="1524"/>
                  </a:lnTo>
                  <a:lnTo>
                    <a:pt x="5585460" y="0"/>
                  </a:lnTo>
                  <a:lnTo>
                    <a:pt x="5590031" y="0"/>
                  </a:lnTo>
                  <a:lnTo>
                    <a:pt x="5594604" y="4572"/>
                  </a:lnTo>
                  <a:lnTo>
                    <a:pt x="5594604" y="7620"/>
                  </a:lnTo>
                  <a:lnTo>
                    <a:pt x="5580888" y="7620"/>
                  </a:lnTo>
                  <a:lnTo>
                    <a:pt x="5580888" y="22859"/>
                  </a:lnTo>
                  <a:lnTo>
                    <a:pt x="5323332" y="280415"/>
                  </a:lnTo>
                  <a:lnTo>
                    <a:pt x="5309616" y="280415"/>
                  </a:lnTo>
                  <a:lnTo>
                    <a:pt x="5314188" y="283463"/>
                  </a:lnTo>
                  <a:lnTo>
                    <a:pt x="5314188" y="289560"/>
                  </a:lnTo>
                  <a:lnTo>
                    <a:pt x="5309616" y="294132"/>
                  </a:lnTo>
                  <a:close/>
                </a:path>
                <a:path w="5594985" h="2260600">
                  <a:moveTo>
                    <a:pt x="5594604" y="4572"/>
                  </a:moveTo>
                  <a:lnTo>
                    <a:pt x="5590031" y="0"/>
                  </a:lnTo>
                  <a:lnTo>
                    <a:pt x="5591556" y="0"/>
                  </a:lnTo>
                  <a:lnTo>
                    <a:pt x="5594604" y="3048"/>
                  </a:lnTo>
                  <a:lnTo>
                    <a:pt x="5594604" y="4572"/>
                  </a:lnTo>
                  <a:close/>
                </a:path>
                <a:path w="5594985" h="2260600">
                  <a:moveTo>
                    <a:pt x="1524" y="10668"/>
                  </a:moveTo>
                  <a:lnTo>
                    <a:pt x="0" y="9144"/>
                  </a:lnTo>
                  <a:lnTo>
                    <a:pt x="0" y="4572"/>
                  </a:lnTo>
                  <a:lnTo>
                    <a:pt x="1524" y="3048"/>
                  </a:lnTo>
                  <a:lnTo>
                    <a:pt x="1524" y="10668"/>
                  </a:lnTo>
                  <a:close/>
                </a:path>
                <a:path w="5594985" h="2260600">
                  <a:moveTo>
                    <a:pt x="15240" y="13716"/>
                  </a:moveTo>
                  <a:lnTo>
                    <a:pt x="7620" y="13716"/>
                  </a:lnTo>
                  <a:lnTo>
                    <a:pt x="15240" y="7620"/>
                  </a:lnTo>
                  <a:lnTo>
                    <a:pt x="15240" y="13716"/>
                  </a:lnTo>
                  <a:close/>
                </a:path>
                <a:path w="5594985" h="2260600">
                  <a:moveTo>
                    <a:pt x="281940" y="291084"/>
                  </a:moveTo>
                  <a:lnTo>
                    <a:pt x="15240" y="24384"/>
                  </a:lnTo>
                  <a:lnTo>
                    <a:pt x="15240" y="7620"/>
                  </a:lnTo>
                  <a:lnTo>
                    <a:pt x="18288" y="7620"/>
                  </a:lnTo>
                  <a:lnTo>
                    <a:pt x="291083" y="280415"/>
                  </a:lnTo>
                  <a:lnTo>
                    <a:pt x="284988" y="280415"/>
                  </a:lnTo>
                  <a:lnTo>
                    <a:pt x="281940" y="283463"/>
                  </a:lnTo>
                  <a:lnTo>
                    <a:pt x="281940" y="291084"/>
                  </a:lnTo>
                  <a:close/>
                </a:path>
                <a:path w="5594985" h="2260600">
                  <a:moveTo>
                    <a:pt x="5580888" y="22859"/>
                  </a:moveTo>
                  <a:lnTo>
                    <a:pt x="5580888" y="7620"/>
                  </a:lnTo>
                  <a:lnTo>
                    <a:pt x="5586984" y="13716"/>
                  </a:lnTo>
                  <a:lnTo>
                    <a:pt x="5590032" y="13716"/>
                  </a:lnTo>
                  <a:lnTo>
                    <a:pt x="5580888" y="22859"/>
                  </a:lnTo>
                  <a:close/>
                </a:path>
                <a:path w="5594985" h="2260600">
                  <a:moveTo>
                    <a:pt x="5590032" y="13716"/>
                  </a:moveTo>
                  <a:lnTo>
                    <a:pt x="5586984" y="13716"/>
                  </a:lnTo>
                  <a:lnTo>
                    <a:pt x="5580888" y="7620"/>
                  </a:lnTo>
                  <a:lnTo>
                    <a:pt x="5594604" y="7620"/>
                  </a:lnTo>
                  <a:lnTo>
                    <a:pt x="5594604" y="9144"/>
                  </a:lnTo>
                  <a:lnTo>
                    <a:pt x="5590032" y="13716"/>
                  </a:lnTo>
                  <a:close/>
                </a:path>
                <a:path w="5594985" h="2260600">
                  <a:moveTo>
                    <a:pt x="5594604" y="2249424"/>
                  </a:moveTo>
                  <a:lnTo>
                    <a:pt x="5591556" y="2247900"/>
                  </a:lnTo>
                  <a:lnTo>
                    <a:pt x="5580888" y="2237232"/>
                  </a:lnTo>
                  <a:lnTo>
                    <a:pt x="5580888" y="22859"/>
                  </a:lnTo>
                  <a:lnTo>
                    <a:pt x="5594604" y="9144"/>
                  </a:lnTo>
                  <a:lnTo>
                    <a:pt x="5594604" y="2249424"/>
                  </a:lnTo>
                  <a:close/>
                </a:path>
                <a:path w="5594985" h="2260600">
                  <a:moveTo>
                    <a:pt x="1524" y="2248662"/>
                  </a:moveTo>
                  <a:lnTo>
                    <a:pt x="1524" y="10668"/>
                  </a:lnTo>
                  <a:lnTo>
                    <a:pt x="15240" y="24384"/>
                  </a:lnTo>
                  <a:lnTo>
                    <a:pt x="15240" y="2235708"/>
                  </a:lnTo>
                  <a:lnTo>
                    <a:pt x="3048" y="2247900"/>
                  </a:lnTo>
                  <a:lnTo>
                    <a:pt x="1524" y="2248662"/>
                  </a:lnTo>
                  <a:close/>
                </a:path>
                <a:path w="5594985" h="2260600">
                  <a:moveTo>
                    <a:pt x="291084" y="295656"/>
                  </a:moveTo>
                  <a:lnTo>
                    <a:pt x="286512" y="295656"/>
                  </a:lnTo>
                  <a:lnTo>
                    <a:pt x="281940" y="291084"/>
                  </a:lnTo>
                  <a:lnTo>
                    <a:pt x="281940" y="283463"/>
                  </a:lnTo>
                  <a:lnTo>
                    <a:pt x="284988" y="280415"/>
                  </a:lnTo>
                  <a:lnTo>
                    <a:pt x="291083" y="280415"/>
                  </a:lnTo>
                  <a:lnTo>
                    <a:pt x="295655" y="284988"/>
                  </a:lnTo>
                  <a:lnTo>
                    <a:pt x="295655" y="288036"/>
                  </a:lnTo>
                  <a:lnTo>
                    <a:pt x="288036" y="294132"/>
                  </a:lnTo>
                  <a:lnTo>
                    <a:pt x="292608" y="294132"/>
                  </a:lnTo>
                  <a:lnTo>
                    <a:pt x="291084" y="295656"/>
                  </a:lnTo>
                  <a:close/>
                </a:path>
                <a:path w="5594985" h="2260600">
                  <a:moveTo>
                    <a:pt x="5298947" y="294132"/>
                  </a:moveTo>
                  <a:lnTo>
                    <a:pt x="295655" y="294132"/>
                  </a:lnTo>
                  <a:lnTo>
                    <a:pt x="295655" y="284988"/>
                  </a:lnTo>
                  <a:lnTo>
                    <a:pt x="291083" y="280415"/>
                  </a:lnTo>
                  <a:lnTo>
                    <a:pt x="5305027" y="280415"/>
                  </a:lnTo>
                  <a:lnTo>
                    <a:pt x="5301995" y="283463"/>
                  </a:lnTo>
                  <a:lnTo>
                    <a:pt x="5298947" y="284988"/>
                  </a:lnTo>
                  <a:lnTo>
                    <a:pt x="5298947" y="294132"/>
                  </a:lnTo>
                  <a:close/>
                </a:path>
                <a:path w="5594985" h="2260600">
                  <a:moveTo>
                    <a:pt x="5314188" y="289559"/>
                  </a:moveTo>
                  <a:lnTo>
                    <a:pt x="5314188" y="283463"/>
                  </a:lnTo>
                  <a:lnTo>
                    <a:pt x="5309616" y="280415"/>
                  </a:lnTo>
                  <a:lnTo>
                    <a:pt x="5323332" y="280415"/>
                  </a:lnTo>
                  <a:lnTo>
                    <a:pt x="5314188" y="289559"/>
                  </a:lnTo>
                  <a:close/>
                </a:path>
                <a:path w="5594985" h="2260600">
                  <a:moveTo>
                    <a:pt x="292608" y="294132"/>
                  </a:moveTo>
                  <a:lnTo>
                    <a:pt x="288036" y="294132"/>
                  </a:lnTo>
                  <a:lnTo>
                    <a:pt x="295655" y="288036"/>
                  </a:lnTo>
                  <a:lnTo>
                    <a:pt x="295655" y="289560"/>
                  </a:lnTo>
                  <a:lnTo>
                    <a:pt x="294131" y="292608"/>
                  </a:lnTo>
                  <a:lnTo>
                    <a:pt x="292608" y="294132"/>
                  </a:lnTo>
                  <a:close/>
                </a:path>
                <a:path w="5594985" h="2260600">
                  <a:moveTo>
                    <a:pt x="5308092" y="295656"/>
                  </a:moveTo>
                  <a:lnTo>
                    <a:pt x="5305044" y="295656"/>
                  </a:lnTo>
                  <a:lnTo>
                    <a:pt x="5298947" y="289560"/>
                  </a:lnTo>
                  <a:lnTo>
                    <a:pt x="5298947" y="288036"/>
                  </a:lnTo>
                  <a:lnTo>
                    <a:pt x="5306568" y="294132"/>
                  </a:lnTo>
                  <a:lnTo>
                    <a:pt x="5309616" y="294132"/>
                  </a:lnTo>
                  <a:lnTo>
                    <a:pt x="5308092" y="295656"/>
                  </a:lnTo>
                  <a:close/>
                </a:path>
                <a:path w="5594985" h="2260600">
                  <a:moveTo>
                    <a:pt x="5314188" y="295656"/>
                  </a:moveTo>
                  <a:lnTo>
                    <a:pt x="5308092" y="295656"/>
                  </a:lnTo>
                  <a:lnTo>
                    <a:pt x="5314188" y="289559"/>
                  </a:lnTo>
                  <a:lnTo>
                    <a:pt x="5314188" y="295656"/>
                  </a:lnTo>
                  <a:close/>
                </a:path>
                <a:path w="5594985" h="2260600">
                  <a:moveTo>
                    <a:pt x="295655" y="295656"/>
                  </a:moveTo>
                  <a:lnTo>
                    <a:pt x="291084" y="295656"/>
                  </a:lnTo>
                  <a:lnTo>
                    <a:pt x="294131" y="292608"/>
                  </a:lnTo>
                  <a:lnTo>
                    <a:pt x="295655" y="289560"/>
                  </a:lnTo>
                  <a:lnTo>
                    <a:pt x="295655" y="295656"/>
                  </a:lnTo>
                  <a:close/>
                </a:path>
                <a:path w="5594985" h="2260600">
                  <a:moveTo>
                    <a:pt x="5298947" y="1969008"/>
                  </a:moveTo>
                  <a:lnTo>
                    <a:pt x="5298947" y="289560"/>
                  </a:lnTo>
                  <a:lnTo>
                    <a:pt x="5305044" y="295656"/>
                  </a:lnTo>
                  <a:lnTo>
                    <a:pt x="5314188" y="295656"/>
                  </a:lnTo>
                  <a:lnTo>
                    <a:pt x="5314188" y="1964436"/>
                  </a:lnTo>
                  <a:lnTo>
                    <a:pt x="5305044" y="1964436"/>
                  </a:lnTo>
                  <a:lnTo>
                    <a:pt x="5301995" y="1967484"/>
                  </a:lnTo>
                  <a:lnTo>
                    <a:pt x="5298947" y="1969008"/>
                  </a:lnTo>
                  <a:close/>
                </a:path>
                <a:path w="5594985" h="2260600">
                  <a:moveTo>
                    <a:pt x="281940" y="1969008"/>
                  </a:moveTo>
                  <a:lnTo>
                    <a:pt x="281940" y="291084"/>
                  </a:lnTo>
                  <a:lnTo>
                    <a:pt x="286512" y="295656"/>
                  </a:lnTo>
                  <a:lnTo>
                    <a:pt x="295655" y="295656"/>
                  </a:lnTo>
                  <a:lnTo>
                    <a:pt x="295655" y="1964436"/>
                  </a:lnTo>
                  <a:lnTo>
                    <a:pt x="286512" y="1964436"/>
                  </a:lnTo>
                  <a:lnTo>
                    <a:pt x="281940" y="1969008"/>
                  </a:lnTo>
                  <a:close/>
                </a:path>
                <a:path w="5594985" h="2260600">
                  <a:moveTo>
                    <a:pt x="292599" y="1978152"/>
                  </a:moveTo>
                  <a:lnTo>
                    <a:pt x="284988" y="1978152"/>
                  </a:lnTo>
                  <a:lnTo>
                    <a:pt x="281940" y="1975104"/>
                  </a:lnTo>
                  <a:lnTo>
                    <a:pt x="281940" y="1969008"/>
                  </a:lnTo>
                  <a:lnTo>
                    <a:pt x="286512" y="1964436"/>
                  </a:lnTo>
                  <a:lnTo>
                    <a:pt x="288036" y="1964436"/>
                  </a:lnTo>
                  <a:lnTo>
                    <a:pt x="295655" y="1972056"/>
                  </a:lnTo>
                  <a:lnTo>
                    <a:pt x="295655" y="1973580"/>
                  </a:lnTo>
                  <a:lnTo>
                    <a:pt x="294131" y="1976628"/>
                  </a:lnTo>
                  <a:lnTo>
                    <a:pt x="292599" y="1978152"/>
                  </a:lnTo>
                  <a:close/>
                </a:path>
                <a:path w="5594985" h="2260600">
                  <a:moveTo>
                    <a:pt x="295655" y="1972056"/>
                  </a:moveTo>
                  <a:lnTo>
                    <a:pt x="288036" y="1964436"/>
                  </a:lnTo>
                  <a:lnTo>
                    <a:pt x="291084" y="1964436"/>
                  </a:lnTo>
                  <a:lnTo>
                    <a:pt x="295655" y="1969008"/>
                  </a:lnTo>
                  <a:lnTo>
                    <a:pt x="295655" y="1972056"/>
                  </a:lnTo>
                  <a:close/>
                </a:path>
                <a:path w="5594985" h="2260600">
                  <a:moveTo>
                    <a:pt x="295655" y="1969008"/>
                  </a:moveTo>
                  <a:lnTo>
                    <a:pt x="291084" y="1964436"/>
                  </a:lnTo>
                  <a:lnTo>
                    <a:pt x="295655" y="1964436"/>
                  </a:lnTo>
                  <a:lnTo>
                    <a:pt x="295655" y="1969008"/>
                  </a:lnTo>
                  <a:close/>
                </a:path>
                <a:path w="5594985" h="2260600">
                  <a:moveTo>
                    <a:pt x="5303520" y="1978152"/>
                  </a:moveTo>
                  <a:lnTo>
                    <a:pt x="292599" y="1978152"/>
                  </a:lnTo>
                  <a:lnTo>
                    <a:pt x="294131" y="1976628"/>
                  </a:lnTo>
                  <a:lnTo>
                    <a:pt x="295655" y="1973580"/>
                  </a:lnTo>
                  <a:lnTo>
                    <a:pt x="295655" y="1964436"/>
                  </a:lnTo>
                  <a:lnTo>
                    <a:pt x="5298947" y="1964436"/>
                  </a:lnTo>
                  <a:lnTo>
                    <a:pt x="5298947" y="1973580"/>
                  </a:lnTo>
                  <a:lnTo>
                    <a:pt x="5303520" y="1978152"/>
                  </a:lnTo>
                  <a:close/>
                </a:path>
                <a:path w="5594985" h="2260600">
                  <a:moveTo>
                    <a:pt x="5298947" y="1972056"/>
                  </a:moveTo>
                  <a:lnTo>
                    <a:pt x="5298947" y="1969008"/>
                  </a:lnTo>
                  <a:lnTo>
                    <a:pt x="5301995" y="1967484"/>
                  </a:lnTo>
                  <a:lnTo>
                    <a:pt x="5305044" y="1964436"/>
                  </a:lnTo>
                  <a:lnTo>
                    <a:pt x="5306568" y="1964436"/>
                  </a:lnTo>
                  <a:lnTo>
                    <a:pt x="5298947" y="1972056"/>
                  </a:lnTo>
                  <a:close/>
                </a:path>
                <a:path w="5594985" h="2260600">
                  <a:moveTo>
                    <a:pt x="5590031" y="2260092"/>
                  </a:moveTo>
                  <a:lnTo>
                    <a:pt x="5585460" y="2260092"/>
                  </a:lnTo>
                  <a:lnTo>
                    <a:pt x="5298947" y="1973580"/>
                  </a:lnTo>
                  <a:lnTo>
                    <a:pt x="5298947" y="1972056"/>
                  </a:lnTo>
                  <a:lnTo>
                    <a:pt x="5306568" y="1964436"/>
                  </a:lnTo>
                  <a:lnTo>
                    <a:pt x="5308092" y="1964436"/>
                  </a:lnTo>
                  <a:lnTo>
                    <a:pt x="5314188" y="1970532"/>
                  </a:lnTo>
                  <a:lnTo>
                    <a:pt x="5314188" y="1975104"/>
                  </a:lnTo>
                  <a:lnTo>
                    <a:pt x="5309616" y="1978152"/>
                  </a:lnTo>
                  <a:lnTo>
                    <a:pt x="5321808" y="1978152"/>
                  </a:lnTo>
                  <a:lnTo>
                    <a:pt x="5580888" y="2237232"/>
                  </a:lnTo>
                  <a:lnTo>
                    <a:pt x="5580888" y="2252472"/>
                  </a:lnTo>
                  <a:lnTo>
                    <a:pt x="5594604" y="2252472"/>
                  </a:lnTo>
                  <a:lnTo>
                    <a:pt x="5594604" y="2253996"/>
                  </a:lnTo>
                  <a:lnTo>
                    <a:pt x="5591556" y="2257044"/>
                  </a:lnTo>
                  <a:lnTo>
                    <a:pt x="5590031" y="2260092"/>
                  </a:lnTo>
                  <a:close/>
                </a:path>
                <a:path w="5594985" h="2260600">
                  <a:moveTo>
                    <a:pt x="5314188" y="1970532"/>
                  </a:moveTo>
                  <a:lnTo>
                    <a:pt x="5308092" y="1964436"/>
                  </a:lnTo>
                  <a:lnTo>
                    <a:pt x="5314188" y="1964436"/>
                  </a:lnTo>
                  <a:lnTo>
                    <a:pt x="5314188" y="1970532"/>
                  </a:lnTo>
                  <a:close/>
                </a:path>
                <a:path w="5594985" h="2260600">
                  <a:moveTo>
                    <a:pt x="16788" y="2252472"/>
                  </a:moveTo>
                  <a:lnTo>
                    <a:pt x="15240" y="2252472"/>
                  </a:lnTo>
                  <a:lnTo>
                    <a:pt x="15240" y="2235708"/>
                  </a:lnTo>
                  <a:lnTo>
                    <a:pt x="281940" y="1969008"/>
                  </a:lnTo>
                  <a:lnTo>
                    <a:pt x="281940" y="1975104"/>
                  </a:lnTo>
                  <a:lnTo>
                    <a:pt x="284988" y="1978152"/>
                  </a:lnTo>
                  <a:lnTo>
                    <a:pt x="292599" y="1978152"/>
                  </a:lnTo>
                  <a:lnTo>
                    <a:pt x="16788" y="2252472"/>
                  </a:lnTo>
                  <a:close/>
                </a:path>
                <a:path w="5594985" h="2260600">
                  <a:moveTo>
                    <a:pt x="5321808" y="1978152"/>
                  </a:moveTo>
                  <a:lnTo>
                    <a:pt x="5309616" y="1978152"/>
                  </a:lnTo>
                  <a:lnTo>
                    <a:pt x="5314188" y="1975104"/>
                  </a:lnTo>
                  <a:lnTo>
                    <a:pt x="5314188" y="1970532"/>
                  </a:lnTo>
                  <a:lnTo>
                    <a:pt x="5321808" y="1978152"/>
                  </a:lnTo>
                  <a:close/>
                </a:path>
                <a:path w="5594985" h="2260600">
                  <a:moveTo>
                    <a:pt x="10668" y="2260092"/>
                  </a:moveTo>
                  <a:lnTo>
                    <a:pt x="6096" y="2260092"/>
                  </a:lnTo>
                  <a:lnTo>
                    <a:pt x="1524" y="2255520"/>
                  </a:lnTo>
                  <a:lnTo>
                    <a:pt x="1524" y="2248662"/>
                  </a:lnTo>
                  <a:lnTo>
                    <a:pt x="3048" y="2247900"/>
                  </a:lnTo>
                  <a:lnTo>
                    <a:pt x="15240" y="2235708"/>
                  </a:lnTo>
                  <a:lnTo>
                    <a:pt x="15240" y="2244852"/>
                  </a:lnTo>
                  <a:lnTo>
                    <a:pt x="7620" y="2244852"/>
                  </a:lnTo>
                  <a:lnTo>
                    <a:pt x="15240" y="2252472"/>
                  </a:lnTo>
                  <a:lnTo>
                    <a:pt x="16788" y="2252472"/>
                  </a:lnTo>
                  <a:lnTo>
                    <a:pt x="12192" y="2257044"/>
                  </a:lnTo>
                  <a:lnTo>
                    <a:pt x="10668" y="2260092"/>
                  </a:lnTo>
                  <a:close/>
                </a:path>
                <a:path w="5594985" h="2260600">
                  <a:moveTo>
                    <a:pt x="5580888" y="2252472"/>
                  </a:moveTo>
                  <a:lnTo>
                    <a:pt x="5580888" y="2237232"/>
                  </a:lnTo>
                  <a:lnTo>
                    <a:pt x="5588508" y="2244852"/>
                  </a:lnTo>
                  <a:lnTo>
                    <a:pt x="5586984" y="2244852"/>
                  </a:lnTo>
                  <a:lnTo>
                    <a:pt x="5580888" y="2252472"/>
                  </a:lnTo>
                  <a:close/>
                </a:path>
                <a:path w="5594985" h="2260600">
                  <a:moveTo>
                    <a:pt x="15240" y="2252472"/>
                  </a:moveTo>
                  <a:lnTo>
                    <a:pt x="7620" y="2244852"/>
                  </a:lnTo>
                  <a:lnTo>
                    <a:pt x="15240" y="2244852"/>
                  </a:lnTo>
                  <a:lnTo>
                    <a:pt x="15240" y="2252472"/>
                  </a:lnTo>
                  <a:close/>
                </a:path>
                <a:path w="5594985" h="2260600">
                  <a:moveTo>
                    <a:pt x="5583936" y="2258568"/>
                  </a:moveTo>
                  <a:lnTo>
                    <a:pt x="11429" y="2258568"/>
                  </a:lnTo>
                  <a:lnTo>
                    <a:pt x="12192" y="2257044"/>
                  </a:lnTo>
                  <a:lnTo>
                    <a:pt x="24450" y="2244852"/>
                  </a:lnTo>
                  <a:lnTo>
                    <a:pt x="5570220" y="2244852"/>
                  </a:lnTo>
                  <a:lnTo>
                    <a:pt x="5583936" y="2258568"/>
                  </a:lnTo>
                  <a:close/>
                </a:path>
                <a:path w="5594985" h="2260600">
                  <a:moveTo>
                    <a:pt x="5594604" y="2252472"/>
                  </a:moveTo>
                  <a:lnTo>
                    <a:pt x="5580888" y="2252472"/>
                  </a:lnTo>
                  <a:lnTo>
                    <a:pt x="5586984" y="2244852"/>
                  </a:lnTo>
                  <a:lnTo>
                    <a:pt x="5588508" y="2244852"/>
                  </a:lnTo>
                  <a:lnTo>
                    <a:pt x="5591556" y="2247900"/>
                  </a:lnTo>
                  <a:lnTo>
                    <a:pt x="5594604" y="2249424"/>
                  </a:lnTo>
                  <a:lnTo>
                    <a:pt x="5594604" y="2252472"/>
                  </a:lnTo>
                  <a:close/>
                </a:path>
                <a:path w="5594985" h="2260600">
                  <a:moveTo>
                    <a:pt x="1524" y="2255520"/>
                  </a:moveTo>
                  <a:lnTo>
                    <a:pt x="0" y="2253996"/>
                  </a:lnTo>
                  <a:lnTo>
                    <a:pt x="0" y="2249424"/>
                  </a:lnTo>
                  <a:lnTo>
                    <a:pt x="1524" y="2248662"/>
                  </a:lnTo>
                  <a:lnTo>
                    <a:pt x="1524" y="2255520"/>
                  </a:lnTo>
                  <a:close/>
                </a:path>
                <a:path w="5594985" h="2260600">
                  <a:moveTo>
                    <a:pt x="5591556" y="2258568"/>
                  </a:moveTo>
                  <a:lnTo>
                    <a:pt x="5590794" y="2258568"/>
                  </a:lnTo>
                  <a:lnTo>
                    <a:pt x="5591556" y="2257044"/>
                  </a:lnTo>
                  <a:lnTo>
                    <a:pt x="5594604" y="2253996"/>
                  </a:lnTo>
                  <a:lnTo>
                    <a:pt x="5594604" y="2255520"/>
                  </a:lnTo>
                  <a:lnTo>
                    <a:pt x="5591556" y="2258568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516636" y="1164336"/>
            <a:ext cx="5019040" cy="1684020"/>
          </a:xfrm>
          <a:prstGeom prst="rect">
            <a:avLst/>
          </a:prstGeom>
          <a:solidFill>
            <a:srgbClr val="EFA12D"/>
          </a:solidFill>
        </p:spPr>
        <p:txBody>
          <a:bodyPr vert="horz" wrap="square" lIns="0" tIns="730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575"/>
              </a:spcBef>
            </a:pPr>
            <a:r>
              <a:rPr sz="1550" b="1" spc="-40" dirty="0">
                <a:latin typeface="Tahoma"/>
                <a:cs typeface="Tahoma"/>
              </a:rPr>
              <a:t>INFORMAMOS</a:t>
            </a:r>
            <a:r>
              <a:rPr sz="1550" b="1" spc="-70" dirty="0">
                <a:latin typeface="Tahoma"/>
                <a:cs typeface="Tahoma"/>
              </a:rPr>
              <a:t> 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420" dirty="0">
                <a:latin typeface="Tahoma"/>
                <a:cs typeface="Tahoma"/>
              </a:rPr>
              <a:t> </a:t>
            </a:r>
            <a:r>
              <a:rPr sz="1550" b="1" spc="10" dirty="0">
                <a:latin typeface="Tahoma"/>
                <a:cs typeface="Tahoma"/>
              </a:rPr>
              <a:t>POPULAÇÃO</a:t>
            </a:r>
            <a:r>
              <a:rPr sz="1550" b="1" spc="-50" dirty="0">
                <a:latin typeface="Tahoma"/>
                <a:cs typeface="Tahoma"/>
              </a:rPr>
              <a:t> </a:t>
            </a:r>
            <a:r>
              <a:rPr sz="1550" b="1" spc="-45" dirty="0">
                <a:latin typeface="Tahoma"/>
                <a:cs typeface="Tahoma"/>
              </a:rPr>
              <a:t>EM</a:t>
            </a:r>
            <a:r>
              <a:rPr sz="1550" b="1" spc="-35" dirty="0">
                <a:latin typeface="Tahoma"/>
                <a:cs typeface="Tahoma"/>
              </a:rPr>
              <a:t> </a:t>
            </a:r>
            <a:r>
              <a:rPr sz="1550" b="1" spc="-45" dirty="0">
                <a:latin typeface="Tahoma"/>
                <a:cs typeface="Tahoma"/>
              </a:rPr>
              <a:t>GERAL,</a:t>
            </a:r>
            <a:r>
              <a:rPr sz="1550" b="1" spc="-50" dirty="0">
                <a:latin typeface="Tahoma"/>
                <a:cs typeface="Tahoma"/>
              </a:rPr>
              <a:t> QUE</a:t>
            </a:r>
            <a:endParaRPr sz="1550">
              <a:latin typeface="Tahoma"/>
              <a:cs typeface="Tahoma"/>
            </a:endParaRPr>
          </a:p>
          <a:p>
            <a:pPr marL="127635" marR="121285" algn="ctr">
              <a:lnSpc>
                <a:spcPts val="2840"/>
              </a:lnSpc>
              <a:spcBef>
                <a:spcPts val="245"/>
              </a:spcBef>
            </a:pPr>
            <a:r>
              <a:rPr sz="1550" b="1" spc="-50" dirty="0">
                <a:latin typeface="Tahoma"/>
                <a:cs typeface="Tahoma"/>
              </a:rPr>
              <a:t>ENCONTRA-SE</a:t>
            </a:r>
            <a:r>
              <a:rPr sz="1550" b="1" spc="5" dirty="0">
                <a:latin typeface="Tahoma"/>
                <a:cs typeface="Tahoma"/>
              </a:rPr>
              <a:t> </a:t>
            </a:r>
            <a:r>
              <a:rPr sz="1550" b="1" spc="55" dirty="0">
                <a:latin typeface="Tahoma"/>
                <a:cs typeface="Tahoma"/>
              </a:rPr>
              <a:t>NO</a:t>
            </a:r>
            <a:r>
              <a:rPr sz="1550" b="1" spc="-45" dirty="0">
                <a:latin typeface="Tahoma"/>
                <a:cs typeface="Tahoma"/>
              </a:rPr>
              <a:t> </a:t>
            </a:r>
            <a:r>
              <a:rPr sz="1550" b="1" spc="-130" dirty="0">
                <a:latin typeface="Tahoma"/>
                <a:cs typeface="Tahoma"/>
              </a:rPr>
              <a:t>SETOR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-65" dirty="0">
                <a:latin typeface="Tahoma"/>
                <a:cs typeface="Tahoma"/>
              </a:rPr>
              <a:t>CONTÁBIL</a:t>
            </a:r>
            <a:r>
              <a:rPr sz="1550" b="1" spc="-60" dirty="0">
                <a:latin typeface="Tahoma"/>
                <a:cs typeface="Tahoma"/>
              </a:rPr>
              <a:t> </a:t>
            </a:r>
            <a:r>
              <a:rPr sz="1550" b="1" spc="-110" dirty="0">
                <a:latin typeface="Tahoma"/>
                <a:cs typeface="Tahoma"/>
              </a:rPr>
              <a:t>DESTA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45" dirty="0">
                <a:latin typeface="Tahoma"/>
                <a:cs typeface="Tahoma"/>
              </a:rPr>
              <a:t>CASA, </a:t>
            </a:r>
            <a:r>
              <a:rPr sz="1550" b="1" spc="-440" dirty="0">
                <a:latin typeface="Tahoma"/>
                <a:cs typeface="Tahoma"/>
              </a:rPr>
              <a:t> 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sz="1550" b="1" spc="-150" dirty="0">
                <a:latin typeface="Tahoma"/>
                <a:cs typeface="Tahoma"/>
              </a:rPr>
              <a:t>B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-195" dirty="0">
                <a:latin typeface="Tahoma"/>
                <a:cs typeface="Tahoma"/>
              </a:rPr>
              <a:t>L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-10" dirty="0">
                <a:latin typeface="Tahoma"/>
                <a:cs typeface="Tahoma"/>
              </a:rPr>
              <a:t>N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305" dirty="0">
                <a:latin typeface="Tahoma"/>
                <a:cs typeface="Tahoma"/>
              </a:rPr>
              <a:t>T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60" dirty="0">
                <a:latin typeface="Tahoma"/>
                <a:cs typeface="Tahoma"/>
              </a:rPr>
              <a:t> 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150" dirty="0">
                <a:latin typeface="Tahoma"/>
                <a:cs typeface="Tahoma"/>
              </a:rPr>
              <a:t>O</a:t>
            </a:r>
            <a:r>
              <a:rPr sz="1550" b="1" spc="-215" dirty="0">
                <a:latin typeface="Tahoma"/>
                <a:cs typeface="Tahoma"/>
              </a:rPr>
              <a:t>RR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145" dirty="0">
                <a:latin typeface="Tahoma"/>
                <a:cs typeface="Tahoma"/>
              </a:rPr>
              <a:t>S</a:t>
            </a:r>
            <a:r>
              <a:rPr sz="1550" b="1" spc="-140" dirty="0">
                <a:latin typeface="Tahoma"/>
                <a:cs typeface="Tahoma"/>
              </a:rPr>
              <a:t>P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45" dirty="0">
                <a:latin typeface="Tahoma"/>
                <a:cs typeface="Tahoma"/>
              </a:rPr>
              <a:t>N</a:t>
            </a:r>
            <a:r>
              <a:rPr sz="1550" b="1" spc="-70" dirty="0">
                <a:latin typeface="Tahoma"/>
                <a:cs typeface="Tahoma"/>
              </a:rPr>
              <a:t>D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10" dirty="0">
                <a:latin typeface="Tahoma"/>
                <a:cs typeface="Tahoma"/>
              </a:rPr>
              <a:t>N</a:t>
            </a:r>
            <a:r>
              <a:rPr sz="1550" b="1" spc="-305" dirty="0">
                <a:latin typeface="Tahoma"/>
                <a:cs typeface="Tahoma"/>
              </a:rPr>
              <a:t>T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60" dirty="0">
                <a:latin typeface="Tahoma"/>
                <a:cs typeface="Tahoma"/>
              </a:rPr>
              <a:t> </a:t>
            </a:r>
            <a:r>
              <a:rPr sz="1550" b="1" spc="65" dirty="0">
                <a:latin typeface="Tahoma"/>
                <a:cs typeface="Tahoma"/>
              </a:rPr>
              <a:t>A  </a:t>
            </a:r>
            <a:r>
              <a:rPr sz="1550" b="1" spc="-140" dirty="0">
                <a:latin typeface="Tahoma"/>
                <a:cs typeface="Tahoma"/>
              </a:rPr>
              <a:t>P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114" dirty="0">
                <a:latin typeface="Tahoma"/>
                <a:cs typeface="Tahoma"/>
              </a:rPr>
              <a:t>E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285" dirty="0">
                <a:latin typeface="Tahoma"/>
                <a:cs typeface="Tahoma"/>
              </a:rPr>
              <a:t>T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200" dirty="0">
                <a:latin typeface="Tahoma"/>
                <a:cs typeface="Tahoma"/>
              </a:rPr>
              <a:t>Ç</a:t>
            </a:r>
            <a:r>
              <a:rPr sz="1550" b="1" spc="110" dirty="0">
                <a:latin typeface="Tahoma"/>
                <a:cs typeface="Tahoma"/>
              </a:rPr>
              <a:t>Ã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60" dirty="0">
                <a:latin typeface="Tahoma"/>
                <a:cs typeface="Tahoma"/>
              </a:rPr>
              <a:t> </a:t>
            </a:r>
            <a:r>
              <a:rPr sz="1550" b="1" spc="-70" dirty="0">
                <a:latin typeface="Tahoma"/>
                <a:cs typeface="Tahoma"/>
              </a:rPr>
              <a:t>D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30" dirty="0">
                <a:latin typeface="Tahoma"/>
                <a:cs typeface="Tahoma"/>
              </a:rPr>
              <a:t> 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150" dirty="0">
                <a:latin typeface="Tahoma"/>
                <a:cs typeface="Tahoma"/>
              </a:rPr>
              <a:t>O</a:t>
            </a:r>
            <a:r>
              <a:rPr sz="1550" b="1" spc="-25" dirty="0">
                <a:latin typeface="Tahoma"/>
                <a:cs typeface="Tahoma"/>
              </a:rPr>
              <a:t>N</a:t>
            </a:r>
            <a:r>
              <a:rPr sz="1550" b="1" spc="-305" dirty="0">
                <a:latin typeface="Tahoma"/>
                <a:cs typeface="Tahoma"/>
              </a:rPr>
              <a:t>T</a:t>
            </a:r>
            <a:r>
              <a:rPr sz="1550" b="1" spc="125" dirty="0">
                <a:latin typeface="Tahoma"/>
                <a:cs typeface="Tahoma"/>
              </a:rPr>
              <a:t>A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45" dirty="0">
                <a:latin typeface="Tahoma"/>
                <a:cs typeface="Tahoma"/>
              </a:rPr>
              <a:t>.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260604" y="3278123"/>
            <a:ext cx="5594985" cy="2260600"/>
            <a:chOff x="260604" y="3278123"/>
            <a:chExt cx="5594985" cy="2260600"/>
          </a:xfrm>
        </p:grpSpPr>
        <p:sp>
          <p:nvSpPr>
            <p:cNvPr id="10" name="object 10"/>
            <p:cNvSpPr/>
            <p:nvPr/>
          </p:nvSpPr>
          <p:spPr>
            <a:xfrm>
              <a:off x="268223" y="3285743"/>
              <a:ext cx="5579745" cy="280670"/>
            </a:xfrm>
            <a:custGeom>
              <a:avLst/>
              <a:gdLst/>
              <a:ahLst/>
              <a:cxnLst/>
              <a:rect l="l" t="t" r="r" b="b"/>
              <a:pathLst>
                <a:path w="5579745" h="280670">
                  <a:moveTo>
                    <a:pt x="5298947" y="280416"/>
                  </a:moveTo>
                  <a:lnTo>
                    <a:pt x="280415" y="280416"/>
                  </a:lnTo>
                  <a:lnTo>
                    <a:pt x="0" y="0"/>
                  </a:lnTo>
                  <a:lnTo>
                    <a:pt x="5579363" y="0"/>
                  </a:lnTo>
                  <a:lnTo>
                    <a:pt x="5298947" y="280416"/>
                  </a:lnTo>
                  <a:close/>
                </a:path>
              </a:pathLst>
            </a:custGeom>
            <a:solidFill>
              <a:srgbClr val="F2B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268223" y="5250180"/>
              <a:ext cx="5579745" cy="280670"/>
            </a:xfrm>
            <a:custGeom>
              <a:avLst/>
              <a:gdLst/>
              <a:ahLst/>
              <a:cxnLst/>
              <a:rect l="l" t="t" r="r" b="b"/>
              <a:pathLst>
                <a:path w="5579745" h="280670">
                  <a:moveTo>
                    <a:pt x="5579363" y="280416"/>
                  </a:moveTo>
                  <a:lnTo>
                    <a:pt x="0" y="280416"/>
                  </a:lnTo>
                  <a:lnTo>
                    <a:pt x="280415" y="0"/>
                  </a:lnTo>
                  <a:lnTo>
                    <a:pt x="5298947" y="0"/>
                  </a:lnTo>
                  <a:lnTo>
                    <a:pt x="5579363" y="280416"/>
                  </a:lnTo>
                  <a:close/>
                </a:path>
              </a:pathLst>
            </a:custGeom>
            <a:solidFill>
              <a:srgbClr val="C18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68223" y="3285743"/>
              <a:ext cx="280670" cy="2245360"/>
            </a:xfrm>
            <a:custGeom>
              <a:avLst/>
              <a:gdLst/>
              <a:ahLst/>
              <a:cxnLst/>
              <a:rect l="l" t="t" r="r" b="b"/>
              <a:pathLst>
                <a:path w="280670" h="2245360">
                  <a:moveTo>
                    <a:pt x="0" y="2244852"/>
                  </a:moveTo>
                  <a:lnTo>
                    <a:pt x="0" y="0"/>
                  </a:lnTo>
                  <a:lnTo>
                    <a:pt x="280415" y="280416"/>
                  </a:lnTo>
                  <a:lnTo>
                    <a:pt x="280415" y="1964436"/>
                  </a:lnTo>
                  <a:lnTo>
                    <a:pt x="0" y="2244852"/>
                  </a:lnTo>
                  <a:close/>
                </a:path>
              </a:pathLst>
            </a:custGeom>
            <a:solidFill>
              <a:srgbClr val="F6C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567171" y="3285743"/>
              <a:ext cx="280670" cy="2245360"/>
            </a:xfrm>
            <a:custGeom>
              <a:avLst/>
              <a:gdLst/>
              <a:ahLst/>
              <a:cxnLst/>
              <a:rect l="l" t="t" r="r" b="b"/>
              <a:pathLst>
                <a:path w="280670" h="2245360">
                  <a:moveTo>
                    <a:pt x="280416" y="2244852"/>
                  </a:moveTo>
                  <a:lnTo>
                    <a:pt x="0" y="1964436"/>
                  </a:lnTo>
                  <a:lnTo>
                    <a:pt x="0" y="280416"/>
                  </a:lnTo>
                  <a:lnTo>
                    <a:pt x="280416" y="0"/>
                  </a:lnTo>
                  <a:lnTo>
                    <a:pt x="280416" y="2244852"/>
                  </a:lnTo>
                  <a:close/>
                </a:path>
              </a:pathLst>
            </a:custGeom>
            <a:solidFill>
              <a:srgbClr val="906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260604" y="3278123"/>
              <a:ext cx="5594985" cy="2260600"/>
            </a:xfrm>
            <a:custGeom>
              <a:avLst/>
              <a:gdLst/>
              <a:ahLst/>
              <a:cxnLst/>
              <a:rect l="l" t="t" r="r" b="b"/>
              <a:pathLst>
                <a:path w="5594985" h="2260600">
                  <a:moveTo>
                    <a:pt x="0" y="6096"/>
                  </a:moveTo>
                  <a:lnTo>
                    <a:pt x="0" y="4572"/>
                  </a:lnTo>
                  <a:lnTo>
                    <a:pt x="3048" y="0"/>
                  </a:lnTo>
                  <a:lnTo>
                    <a:pt x="4572" y="0"/>
                  </a:lnTo>
                  <a:lnTo>
                    <a:pt x="3048" y="3048"/>
                  </a:lnTo>
                  <a:lnTo>
                    <a:pt x="0" y="6096"/>
                  </a:lnTo>
                  <a:close/>
                </a:path>
                <a:path w="5594985" h="2260600">
                  <a:moveTo>
                    <a:pt x="13716" y="22860"/>
                  </a:moveTo>
                  <a:lnTo>
                    <a:pt x="3048" y="12192"/>
                  </a:lnTo>
                  <a:lnTo>
                    <a:pt x="0" y="1066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4572" y="0"/>
                  </a:lnTo>
                  <a:lnTo>
                    <a:pt x="9144" y="0"/>
                  </a:lnTo>
                  <a:lnTo>
                    <a:pt x="16764" y="7620"/>
                  </a:lnTo>
                  <a:lnTo>
                    <a:pt x="13716" y="7620"/>
                  </a:lnTo>
                  <a:lnTo>
                    <a:pt x="7620" y="15240"/>
                  </a:lnTo>
                  <a:lnTo>
                    <a:pt x="13716" y="15240"/>
                  </a:lnTo>
                  <a:lnTo>
                    <a:pt x="13716" y="22860"/>
                  </a:lnTo>
                  <a:close/>
                </a:path>
                <a:path w="5594985" h="2260600">
                  <a:moveTo>
                    <a:pt x="5570154" y="15240"/>
                  </a:moveTo>
                  <a:lnTo>
                    <a:pt x="24384" y="15240"/>
                  </a:lnTo>
                  <a:lnTo>
                    <a:pt x="9144" y="0"/>
                  </a:lnTo>
                  <a:lnTo>
                    <a:pt x="5583936" y="0"/>
                  </a:lnTo>
                  <a:lnTo>
                    <a:pt x="5582412" y="3048"/>
                  </a:lnTo>
                  <a:lnTo>
                    <a:pt x="5570154" y="15240"/>
                  </a:lnTo>
                  <a:close/>
                </a:path>
                <a:path w="5594985" h="2260600">
                  <a:moveTo>
                    <a:pt x="5308092" y="295656"/>
                  </a:moveTo>
                  <a:lnTo>
                    <a:pt x="5306568" y="295656"/>
                  </a:lnTo>
                  <a:lnTo>
                    <a:pt x="5298948" y="288036"/>
                  </a:lnTo>
                  <a:lnTo>
                    <a:pt x="5298948" y="286512"/>
                  </a:lnTo>
                  <a:lnTo>
                    <a:pt x="5300471" y="283463"/>
                  </a:lnTo>
                  <a:lnTo>
                    <a:pt x="5582412" y="3048"/>
                  </a:lnTo>
                  <a:lnTo>
                    <a:pt x="5583936" y="0"/>
                  </a:lnTo>
                  <a:lnTo>
                    <a:pt x="5588507" y="0"/>
                  </a:lnTo>
                  <a:lnTo>
                    <a:pt x="5593079" y="4572"/>
                  </a:lnTo>
                  <a:lnTo>
                    <a:pt x="5593080" y="7620"/>
                  </a:lnTo>
                  <a:lnTo>
                    <a:pt x="5579364" y="7620"/>
                  </a:lnTo>
                  <a:lnTo>
                    <a:pt x="5579364" y="24383"/>
                  </a:lnTo>
                  <a:lnTo>
                    <a:pt x="5321808" y="281939"/>
                  </a:lnTo>
                  <a:lnTo>
                    <a:pt x="5309616" y="281939"/>
                  </a:lnTo>
                  <a:lnTo>
                    <a:pt x="5312664" y="284988"/>
                  </a:lnTo>
                  <a:lnTo>
                    <a:pt x="5312664" y="291084"/>
                  </a:lnTo>
                  <a:lnTo>
                    <a:pt x="5308092" y="295656"/>
                  </a:lnTo>
                  <a:close/>
                </a:path>
                <a:path w="5594985" h="2260600">
                  <a:moveTo>
                    <a:pt x="5593080" y="4572"/>
                  </a:moveTo>
                  <a:lnTo>
                    <a:pt x="5588507" y="0"/>
                  </a:lnTo>
                  <a:lnTo>
                    <a:pt x="5590032" y="0"/>
                  </a:lnTo>
                  <a:lnTo>
                    <a:pt x="5593080" y="4572"/>
                  </a:lnTo>
                  <a:close/>
                </a:path>
                <a:path w="5594985" h="2260600">
                  <a:moveTo>
                    <a:pt x="5593080" y="11429"/>
                  </a:moveTo>
                  <a:lnTo>
                    <a:pt x="5593080" y="4572"/>
                  </a:lnTo>
                  <a:lnTo>
                    <a:pt x="5594604" y="6096"/>
                  </a:lnTo>
                  <a:lnTo>
                    <a:pt x="5594604" y="10668"/>
                  </a:lnTo>
                  <a:lnTo>
                    <a:pt x="5593080" y="11429"/>
                  </a:lnTo>
                  <a:close/>
                </a:path>
                <a:path w="5594985" h="2260600">
                  <a:moveTo>
                    <a:pt x="13716" y="15240"/>
                  </a:moveTo>
                  <a:lnTo>
                    <a:pt x="7620" y="15240"/>
                  </a:lnTo>
                  <a:lnTo>
                    <a:pt x="13716" y="7620"/>
                  </a:lnTo>
                  <a:lnTo>
                    <a:pt x="13716" y="15240"/>
                  </a:lnTo>
                  <a:close/>
                </a:path>
                <a:path w="5594985" h="2260600">
                  <a:moveTo>
                    <a:pt x="280416" y="289560"/>
                  </a:moveTo>
                  <a:lnTo>
                    <a:pt x="13716" y="22860"/>
                  </a:lnTo>
                  <a:lnTo>
                    <a:pt x="13716" y="7620"/>
                  </a:lnTo>
                  <a:lnTo>
                    <a:pt x="16764" y="7620"/>
                  </a:lnTo>
                  <a:lnTo>
                    <a:pt x="291083" y="281939"/>
                  </a:lnTo>
                  <a:lnTo>
                    <a:pt x="283464" y="281939"/>
                  </a:lnTo>
                  <a:lnTo>
                    <a:pt x="280416" y="284988"/>
                  </a:lnTo>
                  <a:lnTo>
                    <a:pt x="280416" y="289560"/>
                  </a:lnTo>
                  <a:close/>
                </a:path>
                <a:path w="5594985" h="2260600">
                  <a:moveTo>
                    <a:pt x="5579364" y="24383"/>
                  </a:moveTo>
                  <a:lnTo>
                    <a:pt x="5579364" y="7620"/>
                  </a:lnTo>
                  <a:lnTo>
                    <a:pt x="5586984" y="15240"/>
                  </a:lnTo>
                  <a:lnTo>
                    <a:pt x="5588507" y="15240"/>
                  </a:lnTo>
                  <a:lnTo>
                    <a:pt x="5579364" y="24383"/>
                  </a:lnTo>
                  <a:close/>
                </a:path>
                <a:path w="5594985" h="2260600">
                  <a:moveTo>
                    <a:pt x="5588507" y="15240"/>
                  </a:moveTo>
                  <a:lnTo>
                    <a:pt x="5586984" y="15240"/>
                  </a:lnTo>
                  <a:lnTo>
                    <a:pt x="5579364" y="7620"/>
                  </a:lnTo>
                  <a:lnTo>
                    <a:pt x="5593080" y="7620"/>
                  </a:lnTo>
                  <a:lnTo>
                    <a:pt x="5593080" y="11429"/>
                  </a:lnTo>
                  <a:lnTo>
                    <a:pt x="5591555" y="12192"/>
                  </a:lnTo>
                  <a:lnTo>
                    <a:pt x="5588507" y="15240"/>
                  </a:lnTo>
                  <a:close/>
                </a:path>
                <a:path w="5594985" h="2260600">
                  <a:moveTo>
                    <a:pt x="0" y="2250948"/>
                  </a:moveTo>
                  <a:lnTo>
                    <a:pt x="0" y="10668"/>
                  </a:lnTo>
                  <a:lnTo>
                    <a:pt x="3048" y="12192"/>
                  </a:lnTo>
                  <a:lnTo>
                    <a:pt x="13716" y="22860"/>
                  </a:lnTo>
                  <a:lnTo>
                    <a:pt x="13716" y="2237232"/>
                  </a:lnTo>
                  <a:lnTo>
                    <a:pt x="0" y="2250948"/>
                  </a:lnTo>
                  <a:close/>
                </a:path>
                <a:path w="5594985" h="2260600">
                  <a:moveTo>
                    <a:pt x="5593080" y="2249424"/>
                  </a:moveTo>
                  <a:lnTo>
                    <a:pt x="5579364" y="2235708"/>
                  </a:lnTo>
                  <a:lnTo>
                    <a:pt x="5579364" y="24383"/>
                  </a:lnTo>
                  <a:lnTo>
                    <a:pt x="5591555" y="12192"/>
                  </a:lnTo>
                  <a:lnTo>
                    <a:pt x="5593080" y="11429"/>
                  </a:lnTo>
                  <a:lnTo>
                    <a:pt x="5593080" y="2249424"/>
                  </a:lnTo>
                  <a:close/>
                </a:path>
                <a:path w="5594985" h="2260600">
                  <a:moveTo>
                    <a:pt x="288036" y="295656"/>
                  </a:moveTo>
                  <a:lnTo>
                    <a:pt x="286512" y="295656"/>
                  </a:lnTo>
                  <a:lnTo>
                    <a:pt x="280416" y="289560"/>
                  </a:lnTo>
                  <a:lnTo>
                    <a:pt x="280416" y="284988"/>
                  </a:lnTo>
                  <a:lnTo>
                    <a:pt x="283464" y="281939"/>
                  </a:lnTo>
                  <a:lnTo>
                    <a:pt x="291083" y="281939"/>
                  </a:lnTo>
                  <a:lnTo>
                    <a:pt x="295656" y="286512"/>
                  </a:lnTo>
                  <a:lnTo>
                    <a:pt x="295656" y="288036"/>
                  </a:lnTo>
                  <a:lnTo>
                    <a:pt x="288036" y="295656"/>
                  </a:lnTo>
                  <a:close/>
                </a:path>
                <a:path w="5594985" h="2260600">
                  <a:moveTo>
                    <a:pt x="5298948" y="295656"/>
                  </a:moveTo>
                  <a:lnTo>
                    <a:pt x="295656" y="295656"/>
                  </a:lnTo>
                  <a:lnTo>
                    <a:pt x="295656" y="286512"/>
                  </a:lnTo>
                  <a:lnTo>
                    <a:pt x="291083" y="281939"/>
                  </a:lnTo>
                  <a:lnTo>
                    <a:pt x="5302004" y="281939"/>
                  </a:lnTo>
                  <a:lnTo>
                    <a:pt x="5300471" y="283463"/>
                  </a:lnTo>
                  <a:lnTo>
                    <a:pt x="5298948" y="286512"/>
                  </a:lnTo>
                  <a:lnTo>
                    <a:pt x="5298948" y="295656"/>
                  </a:lnTo>
                  <a:close/>
                </a:path>
                <a:path w="5594985" h="2260600">
                  <a:moveTo>
                    <a:pt x="5312664" y="291084"/>
                  </a:moveTo>
                  <a:lnTo>
                    <a:pt x="5312664" y="284988"/>
                  </a:lnTo>
                  <a:lnTo>
                    <a:pt x="5309616" y="281939"/>
                  </a:lnTo>
                  <a:lnTo>
                    <a:pt x="5321808" y="281939"/>
                  </a:lnTo>
                  <a:lnTo>
                    <a:pt x="5312664" y="291084"/>
                  </a:lnTo>
                  <a:close/>
                </a:path>
                <a:path w="5594985" h="2260600">
                  <a:moveTo>
                    <a:pt x="289560" y="295656"/>
                  </a:moveTo>
                  <a:lnTo>
                    <a:pt x="288036" y="295656"/>
                  </a:lnTo>
                  <a:lnTo>
                    <a:pt x="295656" y="288036"/>
                  </a:lnTo>
                  <a:lnTo>
                    <a:pt x="295655" y="291084"/>
                  </a:lnTo>
                  <a:lnTo>
                    <a:pt x="292607" y="292608"/>
                  </a:lnTo>
                  <a:lnTo>
                    <a:pt x="289560" y="295656"/>
                  </a:lnTo>
                  <a:close/>
                </a:path>
                <a:path w="5594985" h="2260600">
                  <a:moveTo>
                    <a:pt x="5306568" y="295656"/>
                  </a:moveTo>
                  <a:lnTo>
                    <a:pt x="5303520" y="295656"/>
                  </a:lnTo>
                  <a:lnTo>
                    <a:pt x="5298948" y="291084"/>
                  </a:lnTo>
                  <a:lnTo>
                    <a:pt x="5298948" y="288036"/>
                  </a:lnTo>
                  <a:lnTo>
                    <a:pt x="5306568" y="295656"/>
                  </a:lnTo>
                  <a:close/>
                </a:path>
                <a:path w="5594985" h="2260600">
                  <a:moveTo>
                    <a:pt x="280416" y="1970532"/>
                  </a:moveTo>
                  <a:lnTo>
                    <a:pt x="280416" y="289560"/>
                  </a:lnTo>
                  <a:lnTo>
                    <a:pt x="286512" y="295656"/>
                  </a:lnTo>
                  <a:lnTo>
                    <a:pt x="295656" y="295656"/>
                  </a:lnTo>
                  <a:lnTo>
                    <a:pt x="295656" y="1964436"/>
                  </a:lnTo>
                  <a:lnTo>
                    <a:pt x="286512" y="1964436"/>
                  </a:lnTo>
                  <a:lnTo>
                    <a:pt x="280416" y="1970532"/>
                  </a:lnTo>
                  <a:close/>
                </a:path>
                <a:path w="5594985" h="2260600">
                  <a:moveTo>
                    <a:pt x="295656" y="295656"/>
                  </a:moveTo>
                  <a:lnTo>
                    <a:pt x="289560" y="295656"/>
                  </a:lnTo>
                  <a:lnTo>
                    <a:pt x="292607" y="292608"/>
                  </a:lnTo>
                  <a:lnTo>
                    <a:pt x="295656" y="291084"/>
                  </a:lnTo>
                  <a:lnTo>
                    <a:pt x="295656" y="295656"/>
                  </a:lnTo>
                  <a:close/>
                </a:path>
                <a:path w="5594985" h="2260600">
                  <a:moveTo>
                    <a:pt x="5298948" y="1970532"/>
                  </a:moveTo>
                  <a:lnTo>
                    <a:pt x="5298948" y="291084"/>
                  </a:lnTo>
                  <a:lnTo>
                    <a:pt x="5303520" y="295656"/>
                  </a:lnTo>
                  <a:lnTo>
                    <a:pt x="5312664" y="295656"/>
                  </a:lnTo>
                  <a:lnTo>
                    <a:pt x="5312664" y="1964436"/>
                  </a:lnTo>
                  <a:lnTo>
                    <a:pt x="5303520" y="1964436"/>
                  </a:lnTo>
                  <a:lnTo>
                    <a:pt x="5300471" y="1967484"/>
                  </a:lnTo>
                  <a:lnTo>
                    <a:pt x="5298948" y="1970532"/>
                  </a:lnTo>
                  <a:close/>
                </a:path>
                <a:path w="5594985" h="2260600">
                  <a:moveTo>
                    <a:pt x="5312664" y="295656"/>
                  </a:moveTo>
                  <a:lnTo>
                    <a:pt x="5308092" y="295656"/>
                  </a:lnTo>
                  <a:lnTo>
                    <a:pt x="5312664" y="291084"/>
                  </a:lnTo>
                  <a:lnTo>
                    <a:pt x="5312664" y="295656"/>
                  </a:lnTo>
                  <a:close/>
                </a:path>
                <a:path w="5594985" h="2260600">
                  <a:moveTo>
                    <a:pt x="289560" y="1979675"/>
                  </a:moveTo>
                  <a:lnTo>
                    <a:pt x="283464" y="1979675"/>
                  </a:lnTo>
                  <a:lnTo>
                    <a:pt x="280416" y="1976628"/>
                  </a:lnTo>
                  <a:lnTo>
                    <a:pt x="280416" y="1970532"/>
                  </a:lnTo>
                  <a:lnTo>
                    <a:pt x="286512" y="1964436"/>
                  </a:lnTo>
                  <a:lnTo>
                    <a:pt x="289560" y="1964436"/>
                  </a:lnTo>
                  <a:lnTo>
                    <a:pt x="291084" y="1965960"/>
                  </a:lnTo>
                  <a:lnTo>
                    <a:pt x="288036" y="1965960"/>
                  </a:lnTo>
                  <a:lnTo>
                    <a:pt x="295656" y="1972056"/>
                  </a:lnTo>
                  <a:lnTo>
                    <a:pt x="295656" y="1975104"/>
                  </a:lnTo>
                  <a:lnTo>
                    <a:pt x="292607" y="1976628"/>
                  </a:lnTo>
                  <a:lnTo>
                    <a:pt x="289560" y="1979675"/>
                  </a:lnTo>
                  <a:close/>
                </a:path>
                <a:path w="5594985" h="2260600">
                  <a:moveTo>
                    <a:pt x="295656" y="1970532"/>
                  </a:moveTo>
                  <a:lnTo>
                    <a:pt x="289560" y="1964436"/>
                  </a:lnTo>
                  <a:lnTo>
                    <a:pt x="295656" y="1964436"/>
                  </a:lnTo>
                  <a:lnTo>
                    <a:pt x="295656" y="1970532"/>
                  </a:lnTo>
                  <a:close/>
                </a:path>
                <a:path w="5594985" h="2260600">
                  <a:moveTo>
                    <a:pt x="5298948" y="1972056"/>
                  </a:moveTo>
                  <a:lnTo>
                    <a:pt x="5298948" y="1970532"/>
                  </a:lnTo>
                  <a:lnTo>
                    <a:pt x="5300471" y="1967484"/>
                  </a:lnTo>
                  <a:lnTo>
                    <a:pt x="5303520" y="1964436"/>
                  </a:lnTo>
                  <a:lnTo>
                    <a:pt x="5308092" y="1964436"/>
                  </a:lnTo>
                  <a:lnTo>
                    <a:pt x="5309616" y="1965960"/>
                  </a:lnTo>
                  <a:lnTo>
                    <a:pt x="5306568" y="1965960"/>
                  </a:lnTo>
                  <a:lnTo>
                    <a:pt x="5298948" y="1972056"/>
                  </a:lnTo>
                  <a:close/>
                </a:path>
                <a:path w="5594985" h="2260600">
                  <a:moveTo>
                    <a:pt x="5312664" y="1969007"/>
                  </a:moveTo>
                  <a:lnTo>
                    <a:pt x="5308092" y="1964436"/>
                  </a:lnTo>
                  <a:lnTo>
                    <a:pt x="5312664" y="1964436"/>
                  </a:lnTo>
                  <a:lnTo>
                    <a:pt x="5312664" y="1969007"/>
                  </a:lnTo>
                  <a:close/>
                </a:path>
                <a:path w="5594985" h="2260600">
                  <a:moveTo>
                    <a:pt x="295656" y="1972056"/>
                  </a:moveTo>
                  <a:lnTo>
                    <a:pt x="288036" y="1965960"/>
                  </a:lnTo>
                  <a:lnTo>
                    <a:pt x="291084" y="1965960"/>
                  </a:lnTo>
                  <a:lnTo>
                    <a:pt x="295656" y="1970532"/>
                  </a:lnTo>
                  <a:lnTo>
                    <a:pt x="295656" y="1972056"/>
                  </a:lnTo>
                  <a:close/>
                </a:path>
                <a:path w="5594985" h="2260600">
                  <a:moveTo>
                    <a:pt x="5303544" y="1979675"/>
                  </a:moveTo>
                  <a:lnTo>
                    <a:pt x="289560" y="1979675"/>
                  </a:lnTo>
                  <a:lnTo>
                    <a:pt x="292607" y="1976628"/>
                  </a:lnTo>
                  <a:lnTo>
                    <a:pt x="295656" y="1975104"/>
                  </a:lnTo>
                  <a:lnTo>
                    <a:pt x="295656" y="1965960"/>
                  </a:lnTo>
                  <a:lnTo>
                    <a:pt x="5298948" y="1965960"/>
                  </a:lnTo>
                  <a:lnTo>
                    <a:pt x="5298948" y="1975104"/>
                  </a:lnTo>
                  <a:lnTo>
                    <a:pt x="5303544" y="1979675"/>
                  </a:lnTo>
                  <a:close/>
                </a:path>
                <a:path w="5594985" h="2260600">
                  <a:moveTo>
                    <a:pt x="5588507" y="2260092"/>
                  </a:moveTo>
                  <a:lnTo>
                    <a:pt x="5583936" y="2260092"/>
                  </a:lnTo>
                  <a:lnTo>
                    <a:pt x="5582412" y="2257044"/>
                  </a:lnTo>
                  <a:lnTo>
                    <a:pt x="5298948" y="1975104"/>
                  </a:lnTo>
                  <a:lnTo>
                    <a:pt x="5298948" y="1972056"/>
                  </a:lnTo>
                  <a:lnTo>
                    <a:pt x="5306568" y="1965960"/>
                  </a:lnTo>
                  <a:lnTo>
                    <a:pt x="5309616" y="1965960"/>
                  </a:lnTo>
                  <a:lnTo>
                    <a:pt x="5312664" y="1969007"/>
                  </a:lnTo>
                  <a:lnTo>
                    <a:pt x="5312664" y="1976628"/>
                  </a:lnTo>
                  <a:lnTo>
                    <a:pt x="5309616" y="1979675"/>
                  </a:lnTo>
                  <a:lnTo>
                    <a:pt x="5323332" y="1979675"/>
                  </a:lnTo>
                  <a:lnTo>
                    <a:pt x="5579364" y="2235708"/>
                  </a:lnTo>
                  <a:lnTo>
                    <a:pt x="5579364" y="2252472"/>
                  </a:lnTo>
                  <a:lnTo>
                    <a:pt x="5593080" y="2252472"/>
                  </a:lnTo>
                  <a:lnTo>
                    <a:pt x="5593080" y="2256281"/>
                  </a:lnTo>
                  <a:lnTo>
                    <a:pt x="5591555" y="2257044"/>
                  </a:lnTo>
                  <a:lnTo>
                    <a:pt x="5588507" y="2260092"/>
                  </a:lnTo>
                  <a:close/>
                </a:path>
                <a:path w="5594985" h="2260600">
                  <a:moveTo>
                    <a:pt x="5323332" y="1979675"/>
                  </a:moveTo>
                  <a:lnTo>
                    <a:pt x="5309616" y="1979675"/>
                  </a:lnTo>
                  <a:lnTo>
                    <a:pt x="5312664" y="1976628"/>
                  </a:lnTo>
                  <a:lnTo>
                    <a:pt x="5312664" y="1969007"/>
                  </a:lnTo>
                  <a:lnTo>
                    <a:pt x="5323332" y="1979675"/>
                  </a:lnTo>
                  <a:close/>
                </a:path>
                <a:path w="5594985" h="2260600">
                  <a:moveTo>
                    <a:pt x="16764" y="2252472"/>
                  </a:moveTo>
                  <a:lnTo>
                    <a:pt x="13716" y="2252472"/>
                  </a:lnTo>
                  <a:lnTo>
                    <a:pt x="13716" y="2237232"/>
                  </a:lnTo>
                  <a:lnTo>
                    <a:pt x="280416" y="1970532"/>
                  </a:lnTo>
                  <a:lnTo>
                    <a:pt x="280416" y="1976628"/>
                  </a:lnTo>
                  <a:lnTo>
                    <a:pt x="283464" y="1979675"/>
                  </a:lnTo>
                  <a:lnTo>
                    <a:pt x="289560" y="1979675"/>
                  </a:lnTo>
                  <a:lnTo>
                    <a:pt x="16764" y="2252472"/>
                  </a:lnTo>
                  <a:close/>
                </a:path>
                <a:path w="5594985" h="2260600">
                  <a:moveTo>
                    <a:pt x="5579364" y="2252472"/>
                  </a:moveTo>
                  <a:lnTo>
                    <a:pt x="5579364" y="2235708"/>
                  </a:lnTo>
                  <a:lnTo>
                    <a:pt x="5590031" y="2246376"/>
                  </a:lnTo>
                  <a:lnTo>
                    <a:pt x="5586984" y="2246376"/>
                  </a:lnTo>
                  <a:lnTo>
                    <a:pt x="5579364" y="2252472"/>
                  </a:lnTo>
                  <a:close/>
                </a:path>
                <a:path w="5594985" h="2260600">
                  <a:moveTo>
                    <a:pt x="9144" y="2260092"/>
                  </a:moveTo>
                  <a:lnTo>
                    <a:pt x="4572" y="2260092"/>
                  </a:lnTo>
                  <a:lnTo>
                    <a:pt x="3048" y="2257044"/>
                  </a:lnTo>
                  <a:lnTo>
                    <a:pt x="0" y="2255520"/>
                  </a:lnTo>
                  <a:lnTo>
                    <a:pt x="0" y="2250948"/>
                  </a:lnTo>
                  <a:lnTo>
                    <a:pt x="13716" y="2237232"/>
                  </a:lnTo>
                  <a:lnTo>
                    <a:pt x="13716" y="2246376"/>
                  </a:lnTo>
                  <a:lnTo>
                    <a:pt x="7620" y="2246376"/>
                  </a:lnTo>
                  <a:lnTo>
                    <a:pt x="13716" y="2252472"/>
                  </a:lnTo>
                  <a:lnTo>
                    <a:pt x="16764" y="2252472"/>
                  </a:lnTo>
                  <a:lnTo>
                    <a:pt x="9144" y="2260092"/>
                  </a:lnTo>
                  <a:close/>
                </a:path>
                <a:path w="5594985" h="2260600">
                  <a:moveTo>
                    <a:pt x="13716" y="2252472"/>
                  </a:moveTo>
                  <a:lnTo>
                    <a:pt x="7620" y="2246376"/>
                  </a:lnTo>
                  <a:lnTo>
                    <a:pt x="13716" y="2246376"/>
                  </a:lnTo>
                  <a:lnTo>
                    <a:pt x="13716" y="2252472"/>
                  </a:lnTo>
                  <a:close/>
                </a:path>
                <a:path w="5594985" h="2260600">
                  <a:moveTo>
                    <a:pt x="5583936" y="2260092"/>
                  </a:moveTo>
                  <a:lnTo>
                    <a:pt x="9144" y="2260092"/>
                  </a:lnTo>
                  <a:lnTo>
                    <a:pt x="22860" y="2246376"/>
                  </a:lnTo>
                  <a:lnTo>
                    <a:pt x="5571686" y="2246376"/>
                  </a:lnTo>
                  <a:lnTo>
                    <a:pt x="5582412" y="2257044"/>
                  </a:lnTo>
                  <a:lnTo>
                    <a:pt x="5583936" y="2260092"/>
                  </a:lnTo>
                  <a:close/>
                </a:path>
                <a:path w="5594985" h="2260600">
                  <a:moveTo>
                    <a:pt x="5593080" y="2252472"/>
                  </a:moveTo>
                  <a:lnTo>
                    <a:pt x="5579364" y="2252472"/>
                  </a:lnTo>
                  <a:lnTo>
                    <a:pt x="5586984" y="2246376"/>
                  </a:lnTo>
                  <a:lnTo>
                    <a:pt x="5590031" y="2246376"/>
                  </a:lnTo>
                  <a:lnTo>
                    <a:pt x="5593080" y="2249424"/>
                  </a:lnTo>
                  <a:lnTo>
                    <a:pt x="5593080" y="2252472"/>
                  </a:lnTo>
                  <a:close/>
                </a:path>
                <a:path w="5594985" h="2260600">
                  <a:moveTo>
                    <a:pt x="5593080" y="2256281"/>
                  </a:moveTo>
                  <a:lnTo>
                    <a:pt x="5593080" y="2249424"/>
                  </a:lnTo>
                  <a:lnTo>
                    <a:pt x="5594604" y="2250948"/>
                  </a:lnTo>
                  <a:lnTo>
                    <a:pt x="5594604" y="2255520"/>
                  </a:lnTo>
                  <a:lnTo>
                    <a:pt x="5593080" y="2256281"/>
                  </a:lnTo>
                  <a:close/>
                </a:path>
                <a:path w="5594985" h="2260600">
                  <a:moveTo>
                    <a:pt x="4572" y="2260092"/>
                  </a:moveTo>
                  <a:lnTo>
                    <a:pt x="3048" y="2260092"/>
                  </a:lnTo>
                  <a:lnTo>
                    <a:pt x="0" y="2257044"/>
                  </a:lnTo>
                  <a:lnTo>
                    <a:pt x="0" y="2255520"/>
                  </a:lnTo>
                  <a:lnTo>
                    <a:pt x="3048" y="2257044"/>
                  </a:lnTo>
                  <a:lnTo>
                    <a:pt x="4572" y="2260092"/>
                  </a:lnTo>
                  <a:close/>
                </a:path>
                <a:path w="5594985" h="2260600">
                  <a:moveTo>
                    <a:pt x="5590032" y="2260092"/>
                  </a:moveTo>
                  <a:lnTo>
                    <a:pt x="5588507" y="2260092"/>
                  </a:lnTo>
                  <a:lnTo>
                    <a:pt x="5591555" y="2257044"/>
                  </a:lnTo>
                  <a:lnTo>
                    <a:pt x="5593080" y="2256281"/>
                  </a:lnTo>
                  <a:lnTo>
                    <a:pt x="5593080" y="2257044"/>
                  </a:lnTo>
                  <a:lnTo>
                    <a:pt x="5590032" y="2260092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5" name="object 15"/>
          <p:cNvSpPr txBox="1"/>
          <p:nvPr/>
        </p:nvSpPr>
        <p:spPr>
          <a:xfrm>
            <a:off x="548639" y="3566159"/>
            <a:ext cx="5019040" cy="1684020"/>
          </a:xfrm>
          <a:prstGeom prst="rect">
            <a:avLst/>
          </a:prstGeom>
          <a:solidFill>
            <a:srgbClr val="EFA12D"/>
          </a:solidFill>
        </p:spPr>
        <p:txBody>
          <a:bodyPr vert="horz" wrap="square" lIns="0" tIns="71120" rIns="0" bIns="0" rtlCol="0">
            <a:spAutoFit/>
          </a:bodyPr>
          <a:lstStyle/>
          <a:p>
            <a:pPr marL="120014" marR="118745" algn="ctr">
              <a:lnSpc>
                <a:spcPct val="152200"/>
              </a:lnSpc>
              <a:spcBef>
                <a:spcPts val="560"/>
              </a:spcBef>
            </a:pPr>
            <a:r>
              <a:rPr sz="1550" b="1" spc="-30" dirty="0">
                <a:solidFill>
                  <a:srgbClr val="FFFFFF"/>
                </a:solidFill>
                <a:latin typeface="Tahoma"/>
                <a:cs typeface="Tahoma"/>
              </a:rPr>
              <a:t>PARA </a:t>
            </a:r>
            <a:r>
              <a:rPr sz="1550" b="1" spc="-75" dirty="0">
                <a:solidFill>
                  <a:srgbClr val="FFFFFF"/>
                </a:solidFill>
                <a:latin typeface="Tahoma"/>
                <a:cs typeface="Tahoma"/>
              </a:rPr>
              <a:t>MAIORES</a:t>
            </a:r>
            <a:r>
              <a:rPr sz="1550" b="1" spc="-4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b="1" spc="-35" dirty="0">
                <a:solidFill>
                  <a:srgbClr val="FFFFFF"/>
                </a:solidFill>
                <a:latin typeface="Tahoma"/>
                <a:cs typeface="Tahoma"/>
              </a:rPr>
              <a:t>INFORMAÇÕES,</a:t>
            </a:r>
            <a:r>
              <a:rPr sz="1550" b="1" spc="-6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b="1" spc="-45" dirty="0">
                <a:solidFill>
                  <a:srgbClr val="FFFFFF"/>
                </a:solidFill>
                <a:latin typeface="Tahoma"/>
                <a:cs typeface="Tahoma"/>
              </a:rPr>
              <a:t>ACESSE </a:t>
            </a:r>
            <a:r>
              <a:rPr sz="1550" b="1" spc="135" dirty="0">
                <a:solidFill>
                  <a:srgbClr val="FFFFFF"/>
                </a:solidFill>
                <a:latin typeface="Tahoma"/>
                <a:cs typeface="Tahoma"/>
              </a:rPr>
              <a:t>O</a:t>
            </a:r>
            <a:r>
              <a:rPr sz="15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b="1" spc="-220" dirty="0">
                <a:solidFill>
                  <a:srgbClr val="FFFFFF"/>
                </a:solidFill>
                <a:latin typeface="Tahoma"/>
                <a:cs typeface="Tahoma"/>
              </a:rPr>
              <a:t>SITE</a:t>
            </a:r>
            <a:r>
              <a:rPr sz="1550" b="1" spc="-3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b="1" spc="10" dirty="0">
                <a:solidFill>
                  <a:srgbClr val="FFFFFF"/>
                </a:solidFill>
                <a:latin typeface="Tahoma"/>
                <a:cs typeface="Tahoma"/>
              </a:rPr>
              <a:t>DA </a:t>
            </a:r>
            <a:r>
              <a:rPr sz="1550" b="1" spc="-44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b="1" spc="60" dirty="0">
                <a:solidFill>
                  <a:srgbClr val="FFFFFF"/>
                </a:solidFill>
                <a:latin typeface="Tahoma"/>
                <a:cs typeface="Tahoma"/>
              </a:rPr>
              <a:t>CÂMARA</a:t>
            </a:r>
            <a:r>
              <a:rPr sz="1550" b="1" spc="-50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b="1" spc="55" dirty="0">
                <a:solidFill>
                  <a:srgbClr val="FFFFFF"/>
                </a:solidFill>
                <a:latin typeface="Tahoma"/>
                <a:cs typeface="Tahoma"/>
              </a:rPr>
              <a:t>NO</a:t>
            </a:r>
            <a:r>
              <a:rPr sz="1550" b="1" spc="-1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b="1" spc="-45" dirty="0">
                <a:solidFill>
                  <a:srgbClr val="FFFFFF"/>
                </a:solidFill>
                <a:latin typeface="Tahoma"/>
                <a:cs typeface="Tahoma"/>
              </a:rPr>
              <a:t>ENDEREÇO</a:t>
            </a:r>
            <a:r>
              <a:rPr sz="1550" b="1" spc="-5" dirty="0">
                <a:solidFill>
                  <a:srgbClr val="FFFFFF"/>
                </a:solidFill>
                <a:latin typeface="Tahoma"/>
                <a:cs typeface="Tahoma"/>
              </a:rPr>
              <a:t> </a:t>
            </a:r>
            <a:r>
              <a:rPr sz="1550" b="1" spc="-85" dirty="0">
                <a:solidFill>
                  <a:srgbClr val="FFFFFF"/>
                </a:solidFill>
                <a:latin typeface="Tahoma"/>
                <a:cs typeface="Tahoma"/>
              </a:rPr>
              <a:t>ELETRÔNICO</a:t>
            </a:r>
            <a:endParaRPr sz="1550">
              <a:latin typeface="Tahoma"/>
              <a:cs typeface="Tahoma"/>
            </a:endParaRPr>
          </a:p>
          <a:p>
            <a:pPr marL="137160" marR="133985" algn="ctr">
              <a:lnSpc>
                <a:spcPct val="152900"/>
              </a:lnSpc>
            </a:pPr>
            <a:r>
              <a:rPr sz="1550" b="1" spc="-35" dirty="0">
                <a:latin typeface="Tahoma"/>
                <a:cs typeface="Tahoma"/>
                <a:hlinkClick r:id="rId2"/>
              </a:rPr>
              <a:t>www.novaguarita.mt.leg.br/portaltransparencia/ </a:t>
            </a:r>
            <a:r>
              <a:rPr sz="1550" b="1" spc="-440" dirty="0">
                <a:latin typeface="Tahoma"/>
                <a:cs typeface="Tahoma"/>
              </a:rPr>
              <a:t> </a:t>
            </a:r>
            <a:r>
              <a:rPr sz="1550" b="1" spc="5" dirty="0">
                <a:latin typeface="Tahoma"/>
                <a:cs typeface="Tahoma"/>
              </a:rPr>
              <a:t>Agilicidadedigital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16" name="object 16"/>
          <p:cNvGrpSpPr/>
          <p:nvPr/>
        </p:nvGrpSpPr>
        <p:grpSpPr>
          <a:xfrm>
            <a:off x="6047232" y="876300"/>
            <a:ext cx="4417060" cy="2260600"/>
            <a:chOff x="6047232" y="876300"/>
            <a:chExt cx="4417060" cy="2260600"/>
          </a:xfrm>
        </p:grpSpPr>
        <p:sp>
          <p:nvSpPr>
            <p:cNvPr id="17" name="object 17"/>
            <p:cNvSpPr/>
            <p:nvPr/>
          </p:nvSpPr>
          <p:spPr>
            <a:xfrm>
              <a:off x="6054851" y="883920"/>
              <a:ext cx="4401820" cy="280670"/>
            </a:xfrm>
            <a:custGeom>
              <a:avLst/>
              <a:gdLst/>
              <a:ahLst/>
              <a:cxnLst/>
              <a:rect l="l" t="t" r="r" b="b"/>
              <a:pathLst>
                <a:path w="4401820" h="280669">
                  <a:moveTo>
                    <a:pt x="4120895" y="280415"/>
                  </a:moveTo>
                  <a:lnTo>
                    <a:pt x="280416" y="280415"/>
                  </a:lnTo>
                  <a:lnTo>
                    <a:pt x="0" y="0"/>
                  </a:lnTo>
                  <a:lnTo>
                    <a:pt x="4401312" y="0"/>
                  </a:lnTo>
                  <a:lnTo>
                    <a:pt x="4120895" y="280415"/>
                  </a:lnTo>
                  <a:close/>
                </a:path>
              </a:pathLst>
            </a:custGeom>
            <a:solidFill>
              <a:srgbClr val="F2B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6054851" y="2848355"/>
              <a:ext cx="4401820" cy="280670"/>
            </a:xfrm>
            <a:custGeom>
              <a:avLst/>
              <a:gdLst/>
              <a:ahLst/>
              <a:cxnLst/>
              <a:rect l="l" t="t" r="r" b="b"/>
              <a:pathLst>
                <a:path w="4401820" h="280669">
                  <a:moveTo>
                    <a:pt x="4401312" y="280416"/>
                  </a:moveTo>
                  <a:lnTo>
                    <a:pt x="0" y="280416"/>
                  </a:lnTo>
                  <a:lnTo>
                    <a:pt x="280416" y="0"/>
                  </a:lnTo>
                  <a:lnTo>
                    <a:pt x="4120895" y="0"/>
                  </a:lnTo>
                  <a:lnTo>
                    <a:pt x="4401312" y="280416"/>
                  </a:lnTo>
                  <a:close/>
                </a:path>
              </a:pathLst>
            </a:custGeom>
            <a:solidFill>
              <a:srgbClr val="C18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6054851" y="883920"/>
              <a:ext cx="280670" cy="2245360"/>
            </a:xfrm>
            <a:custGeom>
              <a:avLst/>
              <a:gdLst/>
              <a:ahLst/>
              <a:cxnLst/>
              <a:rect l="l" t="t" r="r" b="b"/>
              <a:pathLst>
                <a:path w="280670" h="2245360">
                  <a:moveTo>
                    <a:pt x="0" y="2244852"/>
                  </a:moveTo>
                  <a:lnTo>
                    <a:pt x="0" y="0"/>
                  </a:lnTo>
                  <a:lnTo>
                    <a:pt x="280416" y="280415"/>
                  </a:lnTo>
                  <a:lnTo>
                    <a:pt x="280416" y="1964436"/>
                  </a:lnTo>
                  <a:lnTo>
                    <a:pt x="0" y="2244852"/>
                  </a:lnTo>
                  <a:close/>
                </a:path>
              </a:pathLst>
            </a:custGeom>
            <a:solidFill>
              <a:srgbClr val="F6C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0175747" y="883920"/>
              <a:ext cx="280670" cy="2245360"/>
            </a:xfrm>
            <a:custGeom>
              <a:avLst/>
              <a:gdLst/>
              <a:ahLst/>
              <a:cxnLst/>
              <a:rect l="l" t="t" r="r" b="b"/>
              <a:pathLst>
                <a:path w="280670" h="2245360">
                  <a:moveTo>
                    <a:pt x="280416" y="2244852"/>
                  </a:moveTo>
                  <a:lnTo>
                    <a:pt x="0" y="1964436"/>
                  </a:lnTo>
                  <a:lnTo>
                    <a:pt x="0" y="280415"/>
                  </a:lnTo>
                  <a:lnTo>
                    <a:pt x="280416" y="0"/>
                  </a:lnTo>
                  <a:lnTo>
                    <a:pt x="280416" y="2244852"/>
                  </a:lnTo>
                  <a:close/>
                </a:path>
              </a:pathLst>
            </a:custGeom>
            <a:solidFill>
              <a:srgbClr val="906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6047232" y="876300"/>
              <a:ext cx="4417060" cy="2260600"/>
            </a:xfrm>
            <a:custGeom>
              <a:avLst/>
              <a:gdLst/>
              <a:ahLst/>
              <a:cxnLst/>
              <a:rect l="l" t="t" r="r" b="b"/>
              <a:pathLst>
                <a:path w="4417059" h="2260600">
                  <a:moveTo>
                    <a:pt x="1524" y="1524"/>
                  </a:moveTo>
                  <a:lnTo>
                    <a:pt x="3048" y="0"/>
                  </a:lnTo>
                  <a:lnTo>
                    <a:pt x="4572" y="0"/>
                  </a:lnTo>
                  <a:lnTo>
                    <a:pt x="1524" y="1524"/>
                  </a:lnTo>
                  <a:close/>
                </a:path>
                <a:path w="4417059" h="2260600">
                  <a:moveTo>
                    <a:pt x="13716" y="24384"/>
                  </a:moveTo>
                  <a:lnTo>
                    <a:pt x="1524" y="12192"/>
                  </a:lnTo>
                  <a:lnTo>
                    <a:pt x="0" y="9144"/>
                  </a:lnTo>
                  <a:lnTo>
                    <a:pt x="0" y="4572"/>
                  </a:lnTo>
                  <a:lnTo>
                    <a:pt x="1524" y="1524"/>
                  </a:lnTo>
                  <a:lnTo>
                    <a:pt x="4572" y="0"/>
                  </a:lnTo>
                  <a:lnTo>
                    <a:pt x="9144" y="0"/>
                  </a:lnTo>
                  <a:lnTo>
                    <a:pt x="12192" y="1524"/>
                  </a:lnTo>
                  <a:lnTo>
                    <a:pt x="18255" y="7620"/>
                  </a:lnTo>
                  <a:lnTo>
                    <a:pt x="13716" y="7620"/>
                  </a:lnTo>
                  <a:lnTo>
                    <a:pt x="7620" y="13716"/>
                  </a:lnTo>
                  <a:lnTo>
                    <a:pt x="13716" y="13716"/>
                  </a:lnTo>
                  <a:lnTo>
                    <a:pt x="13716" y="24384"/>
                  </a:lnTo>
                  <a:close/>
                </a:path>
                <a:path w="4417059" h="2260600">
                  <a:moveTo>
                    <a:pt x="4392233" y="13716"/>
                  </a:moveTo>
                  <a:lnTo>
                    <a:pt x="24318" y="13716"/>
                  </a:lnTo>
                  <a:lnTo>
                    <a:pt x="12192" y="1524"/>
                  </a:lnTo>
                  <a:lnTo>
                    <a:pt x="9144" y="0"/>
                  </a:lnTo>
                  <a:lnTo>
                    <a:pt x="4407408" y="0"/>
                  </a:lnTo>
                  <a:lnTo>
                    <a:pt x="4404360" y="1524"/>
                  </a:lnTo>
                  <a:lnTo>
                    <a:pt x="4392233" y="13716"/>
                  </a:lnTo>
                  <a:close/>
                </a:path>
                <a:path w="4417059" h="2260600">
                  <a:moveTo>
                    <a:pt x="4122420" y="291083"/>
                  </a:moveTo>
                  <a:lnTo>
                    <a:pt x="4120912" y="289576"/>
                  </a:lnTo>
                  <a:lnTo>
                    <a:pt x="4120896" y="284988"/>
                  </a:lnTo>
                  <a:lnTo>
                    <a:pt x="4123944" y="283463"/>
                  </a:lnTo>
                  <a:lnTo>
                    <a:pt x="4404360" y="1524"/>
                  </a:lnTo>
                  <a:lnTo>
                    <a:pt x="4407408" y="0"/>
                  </a:lnTo>
                  <a:lnTo>
                    <a:pt x="4411980" y="0"/>
                  </a:lnTo>
                  <a:lnTo>
                    <a:pt x="4415028" y="1524"/>
                  </a:lnTo>
                  <a:lnTo>
                    <a:pt x="4416552" y="4572"/>
                  </a:lnTo>
                  <a:lnTo>
                    <a:pt x="4416552" y="7620"/>
                  </a:lnTo>
                  <a:lnTo>
                    <a:pt x="4402836" y="7620"/>
                  </a:lnTo>
                  <a:lnTo>
                    <a:pt x="4402769" y="24384"/>
                  </a:lnTo>
                  <a:lnTo>
                    <a:pt x="4145346" y="280415"/>
                  </a:lnTo>
                  <a:lnTo>
                    <a:pt x="4133088" y="280415"/>
                  </a:lnTo>
                  <a:lnTo>
                    <a:pt x="4136136" y="283463"/>
                  </a:lnTo>
                  <a:lnTo>
                    <a:pt x="4136136" y="288036"/>
                  </a:lnTo>
                  <a:lnTo>
                    <a:pt x="4122420" y="288036"/>
                  </a:lnTo>
                  <a:lnTo>
                    <a:pt x="4122420" y="291083"/>
                  </a:lnTo>
                  <a:close/>
                </a:path>
                <a:path w="4417059" h="2260600">
                  <a:moveTo>
                    <a:pt x="4415028" y="1524"/>
                  </a:moveTo>
                  <a:lnTo>
                    <a:pt x="4411980" y="0"/>
                  </a:lnTo>
                  <a:lnTo>
                    <a:pt x="4413503" y="0"/>
                  </a:lnTo>
                  <a:lnTo>
                    <a:pt x="4415028" y="1524"/>
                  </a:lnTo>
                  <a:close/>
                </a:path>
                <a:path w="4417059" h="2260600">
                  <a:moveTo>
                    <a:pt x="0" y="4572"/>
                  </a:moveTo>
                  <a:lnTo>
                    <a:pt x="0" y="3048"/>
                  </a:lnTo>
                  <a:lnTo>
                    <a:pt x="1524" y="1524"/>
                  </a:lnTo>
                  <a:lnTo>
                    <a:pt x="0" y="4572"/>
                  </a:lnTo>
                  <a:close/>
                </a:path>
                <a:path w="4417059" h="2260600">
                  <a:moveTo>
                    <a:pt x="4416552" y="4572"/>
                  </a:moveTo>
                  <a:lnTo>
                    <a:pt x="4415028" y="1524"/>
                  </a:lnTo>
                  <a:lnTo>
                    <a:pt x="4416552" y="3048"/>
                  </a:lnTo>
                  <a:lnTo>
                    <a:pt x="4416552" y="4572"/>
                  </a:lnTo>
                  <a:close/>
                </a:path>
                <a:path w="4417059" h="2260600">
                  <a:moveTo>
                    <a:pt x="13716" y="13716"/>
                  </a:moveTo>
                  <a:lnTo>
                    <a:pt x="7620" y="13716"/>
                  </a:lnTo>
                  <a:lnTo>
                    <a:pt x="13716" y="7620"/>
                  </a:lnTo>
                  <a:lnTo>
                    <a:pt x="13716" y="13716"/>
                  </a:lnTo>
                  <a:close/>
                </a:path>
                <a:path w="4417059" h="2260600">
                  <a:moveTo>
                    <a:pt x="280416" y="291084"/>
                  </a:moveTo>
                  <a:lnTo>
                    <a:pt x="13716" y="24384"/>
                  </a:lnTo>
                  <a:lnTo>
                    <a:pt x="13716" y="7620"/>
                  </a:lnTo>
                  <a:lnTo>
                    <a:pt x="18255" y="7620"/>
                  </a:lnTo>
                  <a:lnTo>
                    <a:pt x="289576" y="280415"/>
                  </a:lnTo>
                  <a:lnTo>
                    <a:pt x="283464" y="280415"/>
                  </a:lnTo>
                  <a:lnTo>
                    <a:pt x="280416" y="283463"/>
                  </a:lnTo>
                  <a:lnTo>
                    <a:pt x="280416" y="291084"/>
                  </a:lnTo>
                  <a:close/>
                </a:path>
                <a:path w="4417059" h="2260600">
                  <a:moveTo>
                    <a:pt x="4402836" y="24318"/>
                  </a:moveTo>
                  <a:lnTo>
                    <a:pt x="4402836" y="7620"/>
                  </a:lnTo>
                  <a:lnTo>
                    <a:pt x="4408932" y="13716"/>
                  </a:lnTo>
                  <a:lnTo>
                    <a:pt x="4413495" y="13716"/>
                  </a:lnTo>
                  <a:lnTo>
                    <a:pt x="4402836" y="24318"/>
                  </a:lnTo>
                  <a:close/>
                </a:path>
                <a:path w="4417059" h="2260600">
                  <a:moveTo>
                    <a:pt x="4413495" y="13716"/>
                  </a:moveTo>
                  <a:lnTo>
                    <a:pt x="4408932" y="13716"/>
                  </a:lnTo>
                  <a:lnTo>
                    <a:pt x="4402836" y="7620"/>
                  </a:lnTo>
                  <a:lnTo>
                    <a:pt x="4416552" y="7620"/>
                  </a:lnTo>
                  <a:lnTo>
                    <a:pt x="4416552" y="9144"/>
                  </a:lnTo>
                  <a:lnTo>
                    <a:pt x="4415028" y="12192"/>
                  </a:lnTo>
                  <a:lnTo>
                    <a:pt x="4413495" y="13716"/>
                  </a:lnTo>
                  <a:close/>
                </a:path>
                <a:path w="4417059" h="2260600">
                  <a:moveTo>
                    <a:pt x="0" y="2249424"/>
                  </a:moveTo>
                  <a:lnTo>
                    <a:pt x="0" y="9144"/>
                  </a:lnTo>
                  <a:lnTo>
                    <a:pt x="1524" y="12192"/>
                  </a:lnTo>
                  <a:lnTo>
                    <a:pt x="13650" y="24318"/>
                  </a:lnTo>
                  <a:lnTo>
                    <a:pt x="13642" y="2235781"/>
                  </a:lnTo>
                  <a:lnTo>
                    <a:pt x="0" y="2249424"/>
                  </a:lnTo>
                  <a:close/>
                </a:path>
                <a:path w="4417059" h="2260600">
                  <a:moveTo>
                    <a:pt x="4416552" y="2249424"/>
                  </a:moveTo>
                  <a:lnTo>
                    <a:pt x="4402836" y="2235781"/>
                  </a:lnTo>
                  <a:lnTo>
                    <a:pt x="4402836" y="24318"/>
                  </a:lnTo>
                  <a:lnTo>
                    <a:pt x="4415028" y="12192"/>
                  </a:lnTo>
                  <a:lnTo>
                    <a:pt x="4416552" y="9144"/>
                  </a:lnTo>
                  <a:lnTo>
                    <a:pt x="4416552" y="2249424"/>
                  </a:lnTo>
                  <a:close/>
                </a:path>
                <a:path w="4417059" h="2260600">
                  <a:moveTo>
                    <a:pt x="289560" y="295656"/>
                  </a:moveTo>
                  <a:lnTo>
                    <a:pt x="284988" y="295656"/>
                  </a:lnTo>
                  <a:lnTo>
                    <a:pt x="280416" y="291084"/>
                  </a:lnTo>
                  <a:lnTo>
                    <a:pt x="280416" y="283463"/>
                  </a:lnTo>
                  <a:lnTo>
                    <a:pt x="283464" y="280415"/>
                  </a:lnTo>
                  <a:lnTo>
                    <a:pt x="289576" y="280415"/>
                  </a:lnTo>
                  <a:lnTo>
                    <a:pt x="292607" y="283463"/>
                  </a:lnTo>
                  <a:lnTo>
                    <a:pt x="295656" y="284988"/>
                  </a:lnTo>
                  <a:lnTo>
                    <a:pt x="295656" y="288036"/>
                  </a:lnTo>
                  <a:lnTo>
                    <a:pt x="294131" y="288036"/>
                  </a:lnTo>
                  <a:lnTo>
                    <a:pt x="288036" y="294132"/>
                  </a:lnTo>
                  <a:lnTo>
                    <a:pt x="291084" y="294132"/>
                  </a:lnTo>
                  <a:lnTo>
                    <a:pt x="289560" y="295656"/>
                  </a:lnTo>
                  <a:close/>
                </a:path>
                <a:path w="4417059" h="2260600">
                  <a:moveTo>
                    <a:pt x="4122420" y="294132"/>
                  </a:moveTo>
                  <a:lnTo>
                    <a:pt x="294131" y="294132"/>
                  </a:lnTo>
                  <a:lnTo>
                    <a:pt x="294132" y="291083"/>
                  </a:lnTo>
                  <a:lnTo>
                    <a:pt x="295639" y="289576"/>
                  </a:lnTo>
                  <a:lnTo>
                    <a:pt x="295656" y="284988"/>
                  </a:lnTo>
                  <a:lnTo>
                    <a:pt x="292607" y="283463"/>
                  </a:lnTo>
                  <a:lnTo>
                    <a:pt x="289576" y="280415"/>
                  </a:lnTo>
                  <a:lnTo>
                    <a:pt x="4126975" y="280415"/>
                  </a:lnTo>
                  <a:lnTo>
                    <a:pt x="4123944" y="283463"/>
                  </a:lnTo>
                  <a:lnTo>
                    <a:pt x="4120896" y="284988"/>
                  </a:lnTo>
                  <a:lnTo>
                    <a:pt x="4120912" y="289576"/>
                  </a:lnTo>
                  <a:lnTo>
                    <a:pt x="4122420" y="291083"/>
                  </a:lnTo>
                  <a:lnTo>
                    <a:pt x="4122420" y="294132"/>
                  </a:lnTo>
                  <a:close/>
                </a:path>
                <a:path w="4417059" h="2260600">
                  <a:moveTo>
                    <a:pt x="4136136" y="289576"/>
                  </a:moveTo>
                  <a:lnTo>
                    <a:pt x="4136136" y="283463"/>
                  </a:lnTo>
                  <a:lnTo>
                    <a:pt x="4133088" y="280415"/>
                  </a:lnTo>
                  <a:lnTo>
                    <a:pt x="4145346" y="280415"/>
                  </a:lnTo>
                  <a:lnTo>
                    <a:pt x="4136136" y="289576"/>
                  </a:lnTo>
                  <a:close/>
                </a:path>
                <a:path w="4417059" h="2260600">
                  <a:moveTo>
                    <a:pt x="291084" y="294132"/>
                  </a:moveTo>
                  <a:lnTo>
                    <a:pt x="288036" y="294132"/>
                  </a:lnTo>
                  <a:lnTo>
                    <a:pt x="294131" y="288036"/>
                  </a:lnTo>
                  <a:lnTo>
                    <a:pt x="294131" y="291084"/>
                  </a:lnTo>
                  <a:lnTo>
                    <a:pt x="291084" y="294132"/>
                  </a:lnTo>
                  <a:close/>
                </a:path>
                <a:path w="4417059" h="2260600">
                  <a:moveTo>
                    <a:pt x="294131" y="291084"/>
                  </a:moveTo>
                  <a:lnTo>
                    <a:pt x="294131" y="288036"/>
                  </a:lnTo>
                  <a:lnTo>
                    <a:pt x="295656" y="288036"/>
                  </a:lnTo>
                  <a:lnTo>
                    <a:pt x="295639" y="289576"/>
                  </a:lnTo>
                  <a:lnTo>
                    <a:pt x="294131" y="291084"/>
                  </a:lnTo>
                  <a:close/>
                </a:path>
                <a:path w="4417059" h="2260600">
                  <a:moveTo>
                    <a:pt x="4131564" y="295656"/>
                  </a:moveTo>
                  <a:lnTo>
                    <a:pt x="4126992" y="295656"/>
                  </a:lnTo>
                  <a:lnTo>
                    <a:pt x="4122420" y="291084"/>
                  </a:lnTo>
                  <a:lnTo>
                    <a:pt x="4122420" y="288036"/>
                  </a:lnTo>
                  <a:lnTo>
                    <a:pt x="4128516" y="294132"/>
                  </a:lnTo>
                  <a:lnTo>
                    <a:pt x="4132326" y="294132"/>
                  </a:lnTo>
                  <a:lnTo>
                    <a:pt x="4131564" y="295656"/>
                  </a:lnTo>
                  <a:close/>
                </a:path>
                <a:path w="4417059" h="2260600">
                  <a:moveTo>
                    <a:pt x="4132326" y="294132"/>
                  </a:moveTo>
                  <a:lnTo>
                    <a:pt x="4128516" y="294132"/>
                  </a:lnTo>
                  <a:lnTo>
                    <a:pt x="4122420" y="288036"/>
                  </a:lnTo>
                  <a:lnTo>
                    <a:pt x="4136136" y="288036"/>
                  </a:lnTo>
                  <a:lnTo>
                    <a:pt x="4136136" y="289576"/>
                  </a:lnTo>
                  <a:lnTo>
                    <a:pt x="4133088" y="292608"/>
                  </a:lnTo>
                  <a:lnTo>
                    <a:pt x="4132326" y="294132"/>
                  </a:lnTo>
                  <a:close/>
                </a:path>
                <a:path w="4417059" h="2260600">
                  <a:moveTo>
                    <a:pt x="4136136" y="295656"/>
                  </a:moveTo>
                  <a:lnTo>
                    <a:pt x="4131564" y="295656"/>
                  </a:lnTo>
                  <a:lnTo>
                    <a:pt x="4133088" y="292608"/>
                  </a:lnTo>
                  <a:lnTo>
                    <a:pt x="4136136" y="289576"/>
                  </a:lnTo>
                  <a:lnTo>
                    <a:pt x="4136136" y="295656"/>
                  </a:lnTo>
                  <a:close/>
                </a:path>
                <a:path w="4417059" h="2260600">
                  <a:moveTo>
                    <a:pt x="4122420" y="1968246"/>
                  </a:moveTo>
                  <a:lnTo>
                    <a:pt x="4122420" y="291083"/>
                  </a:lnTo>
                  <a:lnTo>
                    <a:pt x="4126992" y="295656"/>
                  </a:lnTo>
                  <a:lnTo>
                    <a:pt x="4136136" y="295656"/>
                  </a:lnTo>
                  <a:lnTo>
                    <a:pt x="4136136" y="1964436"/>
                  </a:lnTo>
                  <a:lnTo>
                    <a:pt x="4126992" y="1964436"/>
                  </a:lnTo>
                  <a:lnTo>
                    <a:pt x="4123944" y="1967484"/>
                  </a:lnTo>
                  <a:lnTo>
                    <a:pt x="4122420" y="1968246"/>
                  </a:lnTo>
                  <a:close/>
                </a:path>
                <a:path w="4417059" h="2260600">
                  <a:moveTo>
                    <a:pt x="280416" y="1969008"/>
                  </a:moveTo>
                  <a:lnTo>
                    <a:pt x="280416" y="291084"/>
                  </a:lnTo>
                  <a:lnTo>
                    <a:pt x="284988" y="295656"/>
                  </a:lnTo>
                  <a:lnTo>
                    <a:pt x="294131" y="295656"/>
                  </a:lnTo>
                  <a:lnTo>
                    <a:pt x="294131" y="1964436"/>
                  </a:lnTo>
                  <a:lnTo>
                    <a:pt x="284988" y="1964436"/>
                  </a:lnTo>
                  <a:lnTo>
                    <a:pt x="280416" y="1969008"/>
                  </a:lnTo>
                  <a:close/>
                </a:path>
                <a:path w="4417059" h="2260600">
                  <a:moveTo>
                    <a:pt x="294131" y="295656"/>
                  </a:moveTo>
                  <a:lnTo>
                    <a:pt x="289560" y="295656"/>
                  </a:lnTo>
                  <a:lnTo>
                    <a:pt x="294131" y="291084"/>
                  </a:lnTo>
                  <a:lnTo>
                    <a:pt x="294131" y="295656"/>
                  </a:lnTo>
                  <a:close/>
                </a:path>
                <a:path w="4417059" h="2260600">
                  <a:moveTo>
                    <a:pt x="291083" y="1978152"/>
                  </a:moveTo>
                  <a:lnTo>
                    <a:pt x="283464" y="1978152"/>
                  </a:lnTo>
                  <a:lnTo>
                    <a:pt x="280416" y="1975104"/>
                  </a:lnTo>
                  <a:lnTo>
                    <a:pt x="280416" y="1969008"/>
                  </a:lnTo>
                  <a:lnTo>
                    <a:pt x="284988" y="1964436"/>
                  </a:lnTo>
                  <a:lnTo>
                    <a:pt x="288036" y="1964436"/>
                  </a:lnTo>
                  <a:lnTo>
                    <a:pt x="294131" y="1972056"/>
                  </a:lnTo>
                  <a:lnTo>
                    <a:pt x="295656" y="1972056"/>
                  </a:lnTo>
                  <a:lnTo>
                    <a:pt x="295656" y="1973580"/>
                  </a:lnTo>
                  <a:lnTo>
                    <a:pt x="291083" y="1978152"/>
                  </a:lnTo>
                  <a:close/>
                </a:path>
                <a:path w="4417059" h="2260600">
                  <a:moveTo>
                    <a:pt x="294131" y="1972056"/>
                  </a:moveTo>
                  <a:lnTo>
                    <a:pt x="288036" y="1964436"/>
                  </a:lnTo>
                  <a:lnTo>
                    <a:pt x="289560" y="1964436"/>
                  </a:lnTo>
                  <a:lnTo>
                    <a:pt x="292607" y="1967484"/>
                  </a:lnTo>
                  <a:lnTo>
                    <a:pt x="294131" y="1968246"/>
                  </a:lnTo>
                  <a:lnTo>
                    <a:pt x="294131" y="1972056"/>
                  </a:lnTo>
                  <a:close/>
                </a:path>
                <a:path w="4417059" h="2260600">
                  <a:moveTo>
                    <a:pt x="294131" y="1968246"/>
                  </a:moveTo>
                  <a:lnTo>
                    <a:pt x="292607" y="1967484"/>
                  </a:lnTo>
                  <a:lnTo>
                    <a:pt x="289560" y="1964436"/>
                  </a:lnTo>
                  <a:lnTo>
                    <a:pt x="294131" y="1964436"/>
                  </a:lnTo>
                  <a:lnTo>
                    <a:pt x="294131" y="1968246"/>
                  </a:lnTo>
                  <a:close/>
                </a:path>
                <a:path w="4417059" h="2260600">
                  <a:moveTo>
                    <a:pt x="4125468" y="1978152"/>
                  </a:moveTo>
                  <a:lnTo>
                    <a:pt x="291083" y="1978152"/>
                  </a:lnTo>
                  <a:lnTo>
                    <a:pt x="295656" y="1973580"/>
                  </a:lnTo>
                  <a:lnTo>
                    <a:pt x="295656" y="1969008"/>
                  </a:lnTo>
                  <a:lnTo>
                    <a:pt x="294132" y="1968246"/>
                  </a:lnTo>
                  <a:lnTo>
                    <a:pt x="294131" y="1964436"/>
                  </a:lnTo>
                  <a:lnTo>
                    <a:pt x="4122420" y="1964436"/>
                  </a:lnTo>
                  <a:lnTo>
                    <a:pt x="4122420" y="1968246"/>
                  </a:lnTo>
                  <a:lnTo>
                    <a:pt x="4120896" y="1969008"/>
                  </a:lnTo>
                  <a:lnTo>
                    <a:pt x="4120896" y="1973580"/>
                  </a:lnTo>
                  <a:lnTo>
                    <a:pt x="4125468" y="1978152"/>
                  </a:lnTo>
                  <a:close/>
                </a:path>
                <a:path w="4417059" h="2260600">
                  <a:moveTo>
                    <a:pt x="4122420" y="1972056"/>
                  </a:moveTo>
                  <a:lnTo>
                    <a:pt x="4122420" y="1968246"/>
                  </a:lnTo>
                  <a:lnTo>
                    <a:pt x="4123944" y="1967484"/>
                  </a:lnTo>
                  <a:lnTo>
                    <a:pt x="4126992" y="1964436"/>
                  </a:lnTo>
                  <a:lnTo>
                    <a:pt x="4128516" y="1964436"/>
                  </a:lnTo>
                  <a:lnTo>
                    <a:pt x="4122420" y="1972056"/>
                  </a:lnTo>
                  <a:close/>
                </a:path>
                <a:path w="4417059" h="2260600">
                  <a:moveTo>
                    <a:pt x="4136136" y="1972056"/>
                  </a:moveTo>
                  <a:lnTo>
                    <a:pt x="4122420" y="1972056"/>
                  </a:lnTo>
                  <a:lnTo>
                    <a:pt x="4128516" y="1964436"/>
                  </a:lnTo>
                  <a:lnTo>
                    <a:pt x="4131564" y="1964436"/>
                  </a:lnTo>
                  <a:lnTo>
                    <a:pt x="4133088" y="1967484"/>
                  </a:lnTo>
                  <a:lnTo>
                    <a:pt x="4136136" y="1970515"/>
                  </a:lnTo>
                  <a:lnTo>
                    <a:pt x="4136136" y="1972056"/>
                  </a:lnTo>
                  <a:close/>
                </a:path>
                <a:path w="4417059" h="2260600">
                  <a:moveTo>
                    <a:pt x="4136136" y="1970515"/>
                  </a:moveTo>
                  <a:lnTo>
                    <a:pt x="4133088" y="1967484"/>
                  </a:lnTo>
                  <a:lnTo>
                    <a:pt x="4131564" y="1964436"/>
                  </a:lnTo>
                  <a:lnTo>
                    <a:pt x="4136136" y="1964436"/>
                  </a:lnTo>
                  <a:lnTo>
                    <a:pt x="4136136" y="1970515"/>
                  </a:lnTo>
                  <a:close/>
                </a:path>
                <a:path w="4417059" h="2260600">
                  <a:moveTo>
                    <a:pt x="295656" y="1972056"/>
                  </a:moveTo>
                  <a:lnTo>
                    <a:pt x="294131" y="1972056"/>
                  </a:lnTo>
                  <a:lnTo>
                    <a:pt x="294131" y="1968246"/>
                  </a:lnTo>
                  <a:lnTo>
                    <a:pt x="295656" y="1969008"/>
                  </a:lnTo>
                  <a:lnTo>
                    <a:pt x="295656" y="1972056"/>
                  </a:lnTo>
                  <a:close/>
                </a:path>
                <a:path w="4417059" h="2260600">
                  <a:moveTo>
                    <a:pt x="4411980" y="2260092"/>
                  </a:moveTo>
                  <a:lnTo>
                    <a:pt x="4407408" y="2260092"/>
                  </a:lnTo>
                  <a:lnTo>
                    <a:pt x="4120896" y="1973580"/>
                  </a:lnTo>
                  <a:lnTo>
                    <a:pt x="4120896" y="1969008"/>
                  </a:lnTo>
                  <a:lnTo>
                    <a:pt x="4122420" y="1968246"/>
                  </a:lnTo>
                  <a:lnTo>
                    <a:pt x="4122420" y="1972056"/>
                  </a:lnTo>
                  <a:lnTo>
                    <a:pt x="4136136" y="1972056"/>
                  </a:lnTo>
                  <a:lnTo>
                    <a:pt x="4136136" y="1975104"/>
                  </a:lnTo>
                  <a:lnTo>
                    <a:pt x="4133088" y="1978152"/>
                  </a:lnTo>
                  <a:lnTo>
                    <a:pt x="4143813" y="1978152"/>
                  </a:lnTo>
                  <a:lnTo>
                    <a:pt x="4402761" y="2235708"/>
                  </a:lnTo>
                  <a:lnTo>
                    <a:pt x="4402836" y="2252472"/>
                  </a:lnTo>
                  <a:lnTo>
                    <a:pt x="4416552" y="2252472"/>
                  </a:lnTo>
                  <a:lnTo>
                    <a:pt x="4416552" y="2253996"/>
                  </a:lnTo>
                  <a:lnTo>
                    <a:pt x="4415028" y="2257044"/>
                  </a:lnTo>
                  <a:lnTo>
                    <a:pt x="4413503" y="2258568"/>
                  </a:lnTo>
                  <a:lnTo>
                    <a:pt x="4411980" y="2260092"/>
                  </a:lnTo>
                  <a:close/>
                </a:path>
                <a:path w="4417059" h="2260600">
                  <a:moveTo>
                    <a:pt x="16764" y="2252472"/>
                  </a:moveTo>
                  <a:lnTo>
                    <a:pt x="13716" y="2252472"/>
                  </a:lnTo>
                  <a:lnTo>
                    <a:pt x="13716" y="2235708"/>
                  </a:lnTo>
                  <a:lnTo>
                    <a:pt x="280416" y="1969008"/>
                  </a:lnTo>
                  <a:lnTo>
                    <a:pt x="280416" y="1975104"/>
                  </a:lnTo>
                  <a:lnTo>
                    <a:pt x="283464" y="1978152"/>
                  </a:lnTo>
                  <a:lnTo>
                    <a:pt x="291083" y="1978152"/>
                  </a:lnTo>
                  <a:lnTo>
                    <a:pt x="16764" y="2252472"/>
                  </a:lnTo>
                  <a:close/>
                </a:path>
                <a:path w="4417059" h="2260600">
                  <a:moveTo>
                    <a:pt x="4143813" y="1978152"/>
                  </a:moveTo>
                  <a:lnTo>
                    <a:pt x="4133088" y="1978152"/>
                  </a:lnTo>
                  <a:lnTo>
                    <a:pt x="4136136" y="1975104"/>
                  </a:lnTo>
                  <a:lnTo>
                    <a:pt x="4136136" y="1970515"/>
                  </a:lnTo>
                  <a:lnTo>
                    <a:pt x="4143813" y="1978152"/>
                  </a:lnTo>
                  <a:close/>
                </a:path>
                <a:path w="4417059" h="2260600">
                  <a:moveTo>
                    <a:pt x="9144" y="2260092"/>
                  </a:moveTo>
                  <a:lnTo>
                    <a:pt x="4572" y="2260092"/>
                  </a:lnTo>
                  <a:lnTo>
                    <a:pt x="1523" y="2257044"/>
                  </a:lnTo>
                  <a:lnTo>
                    <a:pt x="0" y="2253996"/>
                  </a:lnTo>
                  <a:lnTo>
                    <a:pt x="0" y="2249424"/>
                  </a:lnTo>
                  <a:lnTo>
                    <a:pt x="13716" y="2235708"/>
                  </a:lnTo>
                  <a:lnTo>
                    <a:pt x="13716" y="2244852"/>
                  </a:lnTo>
                  <a:lnTo>
                    <a:pt x="7620" y="2244852"/>
                  </a:lnTo>
                  <a:lnTo>
                    <a:pt x="13716" y="2252472"/>
                  </a:lnTo>
                  <a:lnTo>
                    <a:pt x="16764" y="2252472"/>
                  </a:lnTo>
                  <a:lnTo>
                    <a:pt x="9144" y="2260092"/>
                  </a:lnTo>
                  <a:close/>
                </a:path>
                <a:path w="4417059" h="2260600">
                  <a:moveTo>
                    <a:pt x="4402836" y="2252472"/>
                  </a:moveTo>
                  <a:lnTo>
                    <a:pt x="4402836" y="2235781"/>
                  </a:lnTo>
                  <a:lnTo>
                    <a:pt x="4411955" y="2244852"/>
                  </a:lnTo>
                  <a:lnTo>
                    <a:pt x="4408932" y="2244852"/>
                  </a:lnTo>
                  <a:lnTo>
                    <a:pt x="4402836" y="2252472"/>
                  </a:lnTo>
                  <a:close/>
                </a:path>
                <a:path w="4417059" h="2260600">
                  <a:moveTo>
                    <a:pt x="13716" y="2252472"/>
                  </a:moveTo>
                  <a:lnTo>
                    <a:pt x="7620" y="2244852"/>
                  </a:lnTo>
                  <a:lnTo>
                    <a:pt x="13716" y="2244852"/>
                  </a:lnTo>
                  <a:lnTo>
                    <a:pt x="13716" y="2252472"/>
                  </a:lnTo>
                  <a:close/>
                </a:path>
                <a:path w="4417059" h="2260600">
                  <a:moveTo>
                    <a:pt x="4405884" y="2258568"/>
                  </a:moveTo>
                  <a:lnTo>
                    <a:pt x="10667" y="2258568"/>
                  </a:lnTo>
                  <a:lnTo>
                    <a:pt x="24383" y="2244852"/>
                  </a:lnTo>
                  <a:lnTo>
                    <a:pt x="4392168" y="2244852"/>
                  </a:lnTo>
                  <a:lnTo>
                    <a:pt x="4405884" y="2258568"/>
                  </a:lnTo>
                  <a:close/>
                </a:path>
                <a:path w="4417059" h="2260600">
                  <a:moveTo>
                    <a:pt x="4416552" y="2252472"/>
                  </a:moveTo>
                  <a:lnTo>
                    <a:pt x="4402836" y="2252472"/>
                  </a:lnTo>
                  <a:lnTo>
                    <a:pt x="4408932" y="2244852"/>
                  </a:lnTo>
                  <a:lnTo>
                    <a:pt x="4411955" y="2244852"/>
                  </a:lnTo>
                  <a:lnTo>
                    <a:pt x="4416552" y="2249424"/>
                  </a:lnTo>
                  <a:lnTo>
                    <a:pt x="4416552" y="2252472"/>
                  </a:lnTo>
                  <a:close/>
                </a:path>
                <a:path w="4417059" h="2260600">
                  <a:moveTo>
                    <a:pt x="1523" y="2257044"/>
                  </a:moveTo>
                  <a:lnTo>
                    <a:pt x="0" y="2255520"/>
                  </a:lnTo>
                  <a:lnTo>
                    <a:pt x="0" y="2253996"/>
                  </a:lnTo>
                  <a:lnTo>
                    <a:pt x="1523" y="2257044"/>
                  </a:lnTo>
                  <a:close/>
                </a:path>
                <a:path w="4417059" h="2260600">
                  <a:moveTo>
                    <a:pt x="4415028" y="2257044"/>
                  </a:moveTo>
                  <a:lnTo>
                    <a:pt x="4416552" y="2253996"/>
                  </a:lnTo>
                  <a:lnTo>
                    <a:pt x="4416552" y="2255520"/>
                  </a:lnTo>
                  <a:lnTo>
                    <a:pt x="4415028" y="2257044"/>
                  </a:lnTo>
                  <a:close/>
                </a:path>
                <a:path w="4417059" h="2260600">
                  <a:moveTo>
                    <a:pt x="4413504" y="2258568"/>
                  </a:moveTo>
                  <a:lnTo>
                    <a:pt x="4415028" y="2257044"/>
                  </a:lnTo>
                  <a:lnTo>
                    <a:pt x="4413504" y="2258568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2" name="object 22"/>
          <p:cNvSpPr txBox="1"/>
          <p:nvPr/>
        </p:nvSpPr>
        <p:spPr>
          <a:xfrm>
            <a:off x="6335267" y="1164336"/>
            <a:ext cx="3840479" cy="1684020"/>
          </a:xfrm>
          <a:prstGeom prst="rect">
            <a:avLst/>
          </a:prstGeom>
          <a:solidFill>
            <a:srgbClr val="EFA12D"/>
          </a:solidFill>
        </p:spPr>
        <p:txBody>
          <a:bodyPr vert="horz" wrap="square" lIns="0" tIns="190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5"/>
              </a:spcBef>
            </a:pPr>
            <a:endParaRPr sz="1700">
              <a:latin typeface="Times New Roman"/>
              <a:cs typeface="Times New Roman"/>
            </a:endParaRPr>
          </a:p>
          <a:p>
            <a:pPr marL="147320" marR="142240" algn="ctr">
              <a:lnSpc>
                <a:spcPct val="152600"/>
              </a:lnSpc>
            </a:pPr>
            <a:r>
              <a:rPr sz="1550" spc="-95" dirty="0">
                <a:latin typeface="Trebuchet MS"/>
                <a:cs typeface="Trebuchet MS"/>
              </a:rPr>
              <a:t>A</a:t>
            </a:r>
            <a:r>
              <a:rPr sz="1550" spc="-170" dirty="0">
                <a:latin typeface="Trebuchet MS"/>
                <a:cs typeface="Trebuchet MS"/>
              </a:rPr>
              <a:t>G</a:t>
            </a:r>
            <a:r>
              <a:rPr sz="1550" spc="-95" dirty="0">
                <a:latin typeface="Trebuchet MS"/>
                <a:cs typeface="Trebuchet MS"/>
              </a:rPr>
              <a:t>R</a:t>
            </a:r>
            <a:r>
              <a:rPr sz="1550" spc="-80" dirty="0">
                <a:latin typeface="Trebuchet MS"/>
                <a:cs typeface="Trebuchet MS"/>
              </a:rPr>
              <a:t>A</a:t>
            </a:r>
            <a:r>
              <a:rPr sz="1550" spc="-114" dirty="0">
                <a:latin typeface="Trebuchet MS"/>
                <a:cs typeface="Trebuchet MS"/>
              </a:rPr>
              <a:t>D</a:t>
            </a:r>
            <a:r>
              <a:rPr sz="1550" spc="-170" dirty="0">
                <a:latin typeface="Trebuchet MS"/>
                <a:cs typeface="Trebuchet MS"/>
              </a:rPr>
              <a:t>E</a:t>
            </a:r>
            <a:r>
              <a:rPr sz="1550" spc="-250" dirty="0">
                <a:latin typeface="Trebuchet MS"/>
                <a:cs typeface="Trebuchet MS"/>
              </a:rPr>
              <a:t>C</a:t>
            </a:r>
            <a:r>
              <a:rPr sz="1550" spc="-170" dirty="0">
                <a:latin typeface="Trebuchet MS"/>
                <a:cs typeface="Trebuchet MS"/>
              </a:rPr>
              <a:t>E</a:t>
            </a:r>
            <a:r>
              <a:rPr sz="1550" spc="70" dirty="0">
                <a:latin typeface="Trebuchet MS"/>
                <a:cs typeface="Trebuchet MS"/>
              </a:rPr>
              <a:t>M</a:t>
            </a:r>
            <a:r>
              <a:rPr sz="1550" spc="-165" dirty="0">
                <a:latin typeface="Trebuchet MS"/>
                <a:cs typeface="Trebuchet MS"/>
              </a:rPr>
              <a:t>O</a:t>
            </a:r>
            <a:r>
              <a:rPr sz="1550" spc="-55" dirty="0">
                <a:latin typeface="Trebuchet MS"/>
                <a:cs typeface="Trebuchet MS"/>
              </a:rPr>
              <a:t>S</a:t>
            </a:r>
            <a:r>
              <a:rPr sz="1550" spc="-135" dirty="0">
                <a:latin typeface="Trebuchet MS"/>
                <a:cs typeface="Trebuchet MS"/>
              </a:rPr>
              <a:t> </a:t>
            </a:r>
            <a:r>
              <a:rPr sz="1550" spc="-170" dirty="0">
                <a:latin typeface="Trebuchet MS"/>
                <a:cs typeface="Trebuchet MS"/>
              </a:rPr>
              <a:t>E</a:t>
            </a:r>
            <a:r>
              <a:rPr sz="1550" spc="-85" dirty="0">
                <a:latin typeface="Trebuchet MS"/>
                <a:cs typeface="Trebuchet MS"/>
              </a:rPr>
              <a:t> </a:t>
            </a:r>
            <a:r>
              <a:rPr sz="1550" spc="-220" dirty="0">
                <a:latin typeface="Trebuchet MS"/>
                <a:cs typeface="Trebuchet MS"/>
              </a:rPr>
              <a:t>L</a:t>
            </a:r>
            <a:r>
              <a:rPr sz="1550" spc="-170" dirty="0">
                <a:latin typeface="Trebuchet MS"/>
                <a:cs typeface="Trebuchet MS"/>
              </a:rPr>
              <a:t>E</a:t>
            </a:r>
            <a:r>
              <a:rPr sz="1550" spc="70" dirty="0">
                <a:latin typeface="Trebuchet MS"/>
                <a:cs typeface="Trebuchet MS"/>
              </a:rPr>
              <a:t>M</a:t>
            </a:r>
            <a:r>
              <a:rPr sz="1550" spc="-70" dirty="0">
                <a:latin typeface="Trebuchet MS"/>
                <a:cs typeface="Trebuchet MS"/>
              </a:rPr>
              <a:t>B</a:t>
            </a:r>
            <a:r>
              <a:rPr sz="1550" spc="-95" dirty="0">
                <a:latin typeface="Trebuchet MS"/>
                <a:cs typeface="Trebuchet MS"/>
              </a:rPr>
              <a:t>R</a:t>
            </a:r>
            <a:r>
              <a:rPr sz="1550" spc="-80" dirty="0">
                <a:latin typeface="Trebuchet MS"/>
                <a:cs typeface="Trebuchet MS"/>
              </a:rPr>
              <a:t>A</a:t>
            </a:r>
            <a:r>
              <a:rPr sz="1550" spc="70" dirty="0">
                <a:latin typeface="Trebuchet MS"/>
                <a:cs typeface="Trebuchet MS"/>
              </a:rPr>
              <a:t>M</a:t>
            </a:r>
            <a:r>
              <a:rPr sz="1550" spc="-165" dirty="0">
                <a:latin typeface="Trebuchet MS"/>
                <a:cs typeface="Trebuchet MS"/>
              </a:rPr>
              <a:t>O</a:t>
            </a:r>
            <a:r>
              <a:rPr sz="1550" spc="-55" dirty="0">
                <a:latin typeface="Trebuchet MS"/>
                <a:cs typeface="Trebuchet MS"/>
              </a:rPr>
              <a:t>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70" dirty="0">
                <a:latin typeface="Trebuchet MS"/>
                <a:cs typeface="Trebuchet MS"/>
              </a:rPr>
              <a:t>Q</a:t>
            </a:r>
            <a:r>
              <a:rPr sz="1550" spc="-125" dirty="0">
                <a:latin typeface="Trebuchet MS"/>
                <a:cs typeface="Trebuchet MS"/>
              </a:rPr>
              <a:t>U</a:t>
            </a:r>
            <a:r>
              <a:rPr sz="1550" spc="-170" dirty="0">
                <a:latin typeface="Trebuchet MS"/>
                <a:cs typeface="Trebuchet MS"/>
              </a:rPr>
              <a:t>E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70" dirty="0">
                <a:latin typeface="Trebuchet MS"/>
                <a:cs typeface="Trebuchet MS"/>
              </a:rPr>
              <a:t>E</a:t>
            </a:r>
            <a:r>
              <a:rPr sz="1550" spc="-55" dirty="0">
                <a:latin typeface="Trebuchet MS"/>
                <a:cs typeface="Trebuchet MS"/>
              </a:rPr>
              <a:t>S</a:t>
            </a:r>
            <a:r>
              <a:rPr sz="1550" spc="-305" dirty="0">
                <a:latin typeface="Trebuchet MS"/>
                <a:cs typeface="Trebuchet MS"/>
              </a:rPr>
              <a:t>T</a:t>
            </a:r>
            <a:r>
              <a:rPr sz="1550" spc="-80" dirty="0">
                <a:latin typeface="Trebuchet MS"/>
                <a:cs typeface="Trebuchet MS"/>
              </a:rPr>
              <a:t>A</a:t>
            </a:r>
            <a:r>
              <a:rPr sz="1550" spc="70" dirty="0">
                <a:latin typeface="Trebuchet MS"/>
                <a:cs typeface="Trebuchet MS"/>
              </a:rPr>
              <a:t>M</a:t>
            </a:r>
            <a:r>
              <a:rPr sz="1550" spc="-165" dirty="0">
                <a:latin typeface="Trebuchet MS"/>
                <a:cs typeface="Trebuchet MS"/>
              </a:rPr>
              <a:t>O</a:t>
            </a:r>
            <a:r>
              <a:rPr sz="1550" spc="-55" dirty="0">
                <a:latin typeface="Trebuchet MS"/>
                <a:cs typeface="Trebuchet MS"/>
              </a:rPr>
              <a:t>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50" dirty="0">
                <a:latin typeface="Trebuchet MS"/>
                <a:cs typeface="Trebuchet MS"/>
              </a:rPr>
              <a:t>A  </a:t>
            </a:r>
            <a:r>
              <a:rPr sz="1550" spc="-114" dirty="0">
                <a:latin typeface="Trebuchet MS"/>
                <a:cs typeface="Trebuchet MS"/>
              </a:rPr>
              <a:t>D</a:t>
            </a:r>
            <a:r>
              <a:rPr sz="1550" spc="40" dirty="0">
                <a:latin typeface="Trebuchet MS"/>
                <a:cs typeface="Trebuchet MS"/>
              </a:rPr>
              <a:t>I</a:t>
            </a:r>
            <a:r>
              <a:rPr sz="1550" spc="-55" dirty="0">
                <a:latin typeface="Trebuchet MS"/>
                <a:cs typeface="Trebuchet MS"/>
              </a:rPr>
              <a:t>S</a:t>
            </a:r>
            <a:r>
              <a:rPr sz="1550" spc="-75" dirty="0">
                <a:latin typeface="Trebuchet MS"/>
                <a:cs typeface="Trebuchet MS"/>
              </a:rPr>
              <a:t>P</a:t>
            </a:r>
            <a:r>
              <a:rPr sz="1550" spc="-165" dirty="0">
                <a:latin typeface="Trebuchet MS"/>
                <a:cs typeface="Trebuchet MS"/>
              </a:rPr>
              <a:t>O</a:t>
            </a:r>
            <a:r>
              <a:rPr sz="1550" spc="-55" dirty="0">
                <a:latin typeface="Trebuchet MS"/>
                <a:cs typeface="Trebuchet MS"/>
              </a:rPr>
              <a:t>S</a:t>
            </a:r>
            <a:r>
              <a:rPr sz="1550" spc="40" dirty="0">
                <a:latin typeface="Trebuchet MS"/>
                <a:cs typeface="Trebuchet MS"/>
              </a:rPr>
              <a:t>I</a:t>
            </a:r>
            <a:r>
              <a:rPr sz="1550" spc="-235" dirty="0">
                <a:latin typeface="Trebuchet MS"/>
                <a:cs typeface="Trebuchet MS"/>
              </a:rPr>
              <a:t>Ç</a:t>
            </a:r>
            <a:r>
              <a:rPr sz="1550" spc="-80" dirty="0">
                <a:latin typeface="Trebuchet MS"/>
                <a:cs typeface="Trebuchet MS"/>
              </a:rPr>
              <a:t>Ã</a:t>
            </a:r>
            <a:r>
              <a:rPr sz="1550" spc="-160" dirty="0">
                <a:latin typeface="Trebuchet MS"/>
                <a:cs typeface="Trebuchet MS"/>
              </a:rPr>
              <a:t>O</a:t>
            </a:r>
            <a:r>
              <a:rPr sz="1550" spc="-120" dirty="0">
                <a:latin typeface="Trebuchet MS"/>
                <a:cs typeface="Trebuchet MS"/>
              </a:rPr>
              <a:t> </a:t>
            </a:r>
            <a:r>
              <a:rPr sz="1550" spc="-140" dirty="0">
                <a:latin typeface="Trebuchet MS"/>
                <a:cs typeface="Trebuchet MS"/>
              </a:rPr>
              <a:t>P</a:t>
            </a:r>
            <a:r>
              <a:rPr sz="1550" spc="-80" dirty="0">
                <a:latin typeface="Trebuchet MS"/>
                <a:cs typeface="Trebuchet MS"/>
              </a:rPr>
              <a:t>A</a:t>
            </a:r>
            <a:r>
              <a:rPr sz="1550" spc="-95" dirty="0">
                <a:latin typeface="Trebuchet MS"/>
                <a:cs typeface="Trebuchet MS"/>
              </a:rPr>
              <a:t>R</a:t>
            </a:r>
            <a:r>
              <a:rPr sz="1550" spc="-75" dirty="0">
                <a:latin typeface="Trebuchet MS"/>
                <a:cs typeface="Trebuchet MS"/>
              </a:rPr>
              <a:t>A</a:t>
            </a:r>
            <a:r>
              <a:rPr sz="1550" spc="-105" dirty="0">
                <a:latin typeface="Trebuchet MS"/>
                <a:cs typeface="Trebuchet MS"/>
              </a:rPr>
              <a:t> </a:t>
            </a:r>
            <a:r>
              <a:rPr sz="1550" spc="-170" dirty="0">
                <a:latin typeface="Trebuchet MS"/>
                <a:cs typeface="Trebuchet MS"/>
              </a:rPr>
              <a:t>E</a:t>
            </a:r>
            <a:r>
              <a:rPr sz="1550" spc="-55" dirty="0">
                <a:latin typeface="Trebuchet MS"/>
                <a:cs typeface="Trebuchet MS"/>
              </a:rPr>
              <a:t>S</a:t>
            </a:r>
            <a:r>
              <a:rPr sz="1550" spc="-235" dirty="0">
                <a:latin typeface="Trebuchet MS"/>
                <a:cs typeface="Trebuchet MS"/>
              </a:rPr>
              <a:t>C</a:t>
            </a:r>
            <a:r>
              <a:rPr sz="1550" spc="-220" dirty="0">
                <a:latin typeface="Trebuchet MS"/>
                <a:cs typeface="Trebuchet MS"/>
              </a:rPr>
              <a:t>L</a:t>
            </a:r>
            <a:r>
              <a:rPr sz="1550" spc="-80" dirty="0">
                <a:latin typeface="Trebuchet MS"/>
                <a:cs typeface="Trebuchet MS"/>
              </a:rPr>
              <a:t>A</a:t>
            </a:r>
            <a:r>
              <a:rPr sz="1550" spc="-95" dirty="0">
                <a:latin typeface="Trebuchet MS"/>
                <a:cs typeface="Trebuchet MS"/>
              </a:rPr>
              <a:t>R</a:t>
            </a:r>
            <a:r>
              <a:rPr sz="1550" spc="-170" dirty="0">
                <a:latin typeface="Trebuchet MS"/>
                <a:cs typeface="Trebuchet MS"/>
              </a:rPr>
              <a:t>E</a:t>
            </a:r>
            <a:r>
              <a:rPr sz="1550" spc="-235" dirty="0">
                <a:latin typeface="Trebuchet MS"/>
                <a:cs typeface="Trebuchet MS"/>
              </a:rPr>
              <a:t>C</a:t>
            </a:r>
            <a:r>
              <a:rPr sz="1550" spc="25" dirty="0">
                <a:latin typeface="Trebuchet MS"/>
                <a:cs typeface="Trebuchet MS"/>
              </a:rPr>
              <a:t>I</a:t>
            </a:r>
            <a:r>
              <a:rPr sz="1550" spc="70" dirty="0">
                <a:latin typeface="Trebuchet MS"/>
                <a:cs typeface="Trebuchet MS"/>
              </a:rPr>
              <a:t>M</a:t>
            </a:r>
            <a:r>
              <a:rPr sz="1550" spc="-170" dirty="0">
                <a:latin typeface="Trebuchet MS"/>
                <a:cs typeface="Trebuchet MS"/>
              </a:rPr>
              <a:t>E</a:t>
            </a:r>
            <a:r>
              <a:rPr sz="1550" spc="-30" dirty="0">
                <a:latin typeface="Trebuchet MS"/>
                <a:cs typeface="Trebuchet MS"/>
              </a:rPr>
              <a:t>N</a:t>
            </a:r>
            <a:r>
              <a:rPr sz="1550" spc="-285" dirty="0">
                <a:latin typeface="Trebuchet MS"/>
                <a:cs typeface="Trebuchet MS"/>
              </a:rPr>
              <a:t>T</a:t>
            </a:r>
            <a:r>
              <a:rPr sz="1550" spc="-165" dirty="0">
                <a:latin typeface="Trebuchet MS"/>
                <a:cs typeface="Trebuchet MS"/>
              </a:rPr>
              <a:t>O</a:t>
            </a:r>
            <a:r>
              <a:rPr sz="1550" spc="-55" dirty="0">
                <a:latin typeface="Trebuchet MS"/>
                <a:cs typeface="Trebuchet MS"/>
              </a:rPr>
              <a:t>S</a:t>
            </a:r>
            <a:r>
              <a:rPr sz="1550" spc="-120" dirty="0">
                <a:latin typeface="Trebuchet MS"/>
                <a:cs typeface="Trebuchet MS"/>
              </a:rPr>
              <a:t> </a:t>
            </a:r>
            <a:r>
              <a:rPr sz="1550" spc="-114" dirty="0">
                <a:latin typeface="Trebuchet MS"/>
                <a:cs typeface="Trebuchet MS"/>
              </a:rPr>
              <a:t>D</a:t>
            </a:r>
            <a:r>
              <a:rPr sz="1550" spc="-125" dirty="0">
                <a:latin typeface="Trebuchet MS"/>
                <a:cs typeface="Trebuchet MS"/>
              </a:rPr>
              <a:t>E  </a:t>
            </a:r>
            <a:r>
              <a:rPr sz="1550" spc="-200" dirty="0">
                <a:latin typeface="Trebuchet MS"/>
                <a:cs typeface="Trebuchet MS"/>
              </a:rPr>
              <a:t>F</a:t>
            </a:r>
            <a:r>
              <a:rPr sz="1550" spc="-125" dirty="0">
                <a:latin typeface="Trebuchet MS"/>
                <a:cs typeface="Trebuchet MS"/>
              </a:rPr>
              <a:t>U</a:t>
            </a:r>
            <a:r>
              <a:rPr sz="1550" spc="-270" dirty="0">
                <a:latin typeface="Trebuchet MS"/>
                <a:cs typeface="Trebuchet MS"/>
              </a:rPr>
              <a:t>T</a:t>
            </a:r>
            <a:r>
              <a:rPr sz="1550" spc="-125" dirty="0">
                <a:latin typeface="Trebuchet MS"/>
                <a:cs typeface="Trebuchet MS"/>
              </a:rPr>
              <a:t>U</a:t>
            </a:r>
            <a:r>
              <a:rPr sz="1550" spc="-95" dirty="0">
                <a:latin typeface="Trebuchet MS"/>
                <a:cs typeface="Trebuchet MS"/>
              </a:rPr>
              <a:t>R</a:t>
            </a:r>
            <a:r>
              <a:rPr sz="1550" spc="-80" dirty="0">
                <a:latin typeface="Trebuchet MS"/>
                <a:cs typeface="Trebuchet MS"/>
              </a:rPr>
              <a:t>A</a:t>
            </a:r>
            <a:r>
              <a:rPr sz="1550" spc="-55" dirty="0">
                <a:latin typeface="Trebuchet MS"/>
                <a:cs typeface="Trebuchet MS"/>
              </a:rPr>
              <a:t>S</a:t>
            </a:r>
            <a:r>
              <a:rPr sz="1550" spc="-100" dirty="0">
                <a:latin typeface="Trebuchet MS"/>
                <a:cs typeface="Trebuchet MS"/>
              </a:rPr>
              <a:t> </a:t>
            </a:r>
            <a:r>
              <a:rPr sz="1550" spc="-114" dirty="0">
                <a:latin typeface="Trebuchet MS"/>
                <a:cs typeface="Trebuchet MS"/>
              </a:rPr>
              <a:t>D</a:t>
            </a:r>
            <a:r>
              <a:rPr sz="1550" spc="-120" dirty="0">
                <a:latin typeface="Trebuchet MS"/>
                <a:cs typeface="Trebuchet MS"/>
              </a:rPr>
              <a:t>Ú</a:t>
            </a:r>
            <a:r>
              <a:rPr sz="1550" spc="-30" dirty="0">
                <a:latin typeface="Trebuchet MS"/>
                <a:cs typeface="Trebuchet MS"/>
              </a:rPr>
              <a:t>V</a:t>
            </a:r>
            <a:r>
              <a:rPr sz="1550" spc="25" dirty="0">
                <a:latin typeface="Trebuchet MS"/>
                <a:cs typeface="Trebuchet MS"/>
              </a:rPr>
              <a:t>I</a:t>
            </a:r>
            <a:r>
              <a:rPr sz="1550" spc="-130" dirty="0">
                <a:latin typeface="Trebuchet MS"/>
                <a:cs typeface="Trebuchet MS"/>
              </a:rPr>
              <a:t>D</a:t>
            </a:r>
            <a:r>
              <a:rPr sz="1550" spc="-80" dirty="0">
                <a:latin typeface="Trebuchet MS"/>
                <a:cs typeface="Trebuchet MS"/>
              </a:rPr>
              <a:t>A</a:t>
            </a:r>
            <a:r>
              <a:rPr sz="1550" spc="-55" dirty="0">
                <a:latin typeface="Trebuchet MS"/>
                <a:cs typeface="Trebuchet MS"/>
              </a:rPr>
              <a:t>S</a:t>
            </a:r>
            <a:endParaRPr sz="1550">
              <a:latin typeface="Trebuchet MS"/>
              <a:cs typeface="Trebuchet MS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6047232" y="3278123"/>
            <a:ext cx="4417060" cy="2260600"/>
            <a:chOff x="6047232" y="3278123"/>
            <a:chExt cx="4417060" cy="2260600"/>
          </a:xfrm>
        </p:grpSpPr>
        <p:sp>
          <p:nvSpPr>
            <p:cNvPr id="24" name="object 24"/>
            <p:cNvSpPr/>
            <p:nvPr/>
          </p:nvSpPr>
          <p:spPr>
            <a:xfrm>
              <a:off x="6335267" y="3566159"/>
              <a:ext cx="3840479" cy="1684020"/>
            </a:xfrm>
            <a:custGeom>
              <a:avLst/>
              <a:gdLst/>
              <a:ahLst/>
              <a:cxnLst/>
              <a:rect l="l" t="t" r="r" b="b"/>
              <a:pathLst>
                <a:path w="3840479" h="1684020">
                  <a:moveTo>
                    <a:pt x="3840479" y="1684020"/>
                  </a:moveTo>
                  <a:lnTo>
                    <a:pt x="0" y="1684020"/>
                  </a:lnTo>
                  <a:lnTo>
                    <a:pt x="0" y="0"/>
                  </a:lnTo>
                  <a:lnTo>
                    <a:pt x="3840479" y="0"/>
                  </a:lnTo>
                  <a:lnTo>
                    <a:pt x="3840479" y="1684020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054851" y="3285743"/>
              <a:ext cx="4401820" cy="280670"/>
            </a:xfrm>
            <a:custGeom>
              <a:avLst/>
              <a:gdLst/>
              <a:ahLst/>
              <a:cxnLst/>
              <a:rect l="l" t="t" r="r" b="b"/>
              <a:pathLst>
                <a:path w="4401820" h="280670">
                  <a:moveTo>
                    <a:pt x="4120895" y="280416"/>
                  </a:moveTo>
                  <a:lnTo>
                    <a:pt x="280416" y="280416"/>
                  </a:lnTo>
                  <a:lnTo>
                    <a:pt x="0" y="0"/>
                  </a:lnTo>
                  <a:lnTo>
                    <a:pt x="4401312" y="0"/>
                  </a:lnTo>
                  <a:lnTo>
                    <a:pt x="4120895" y="280416"/>
                  </a:lnTo>
                  <a:close/>
                </a:path>
              </a:pathLst>
            </a:custGeom>
            <a:solidFill>
              <a:srgbClr val="F2B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6054851" y="5250180"/>
              <a:ext cx="4401820" cy="280670"/>
            </a:xfrm>
            <a:custGeom>
              <a:avLst/>
              <a:gdLst/>
              <a:ahLst/>
              <a:cxnLst/>
              <a:rect l="l" t="t" r="r" b="b"/>
              <a:pathLst>
                <a:path w="4401820" h="280670">
                  <a:moveTo>
                    <a:pt x="4401312" y="280416"/>
                  </a:moveTo>
                  <a:lnTo>
                    <a:pt x="0" y="280416"/>
                  </a:lnTo>
                  <a:lnTo>
                    <a:pt x="280416" y="0"/>
                  </a:lnTo>
                  <a:lnTo>
                    <a:pt x="4120895" y="0"/>
                  </a:lnTo>
                  <a:lnTo>
                    <a:pt x="4401312" y="280416"/>
                  </a:lnTo>
                  <a:close/>
                </a:path>
              </a:pathLst>
            </a:custGeom>
            <a:solidFill>
              <a:srgbClr val="C18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6054851" y="3285743"/>
              <a:ext cx="280670" cy="2245360"/>
            </a:xfrm>
            <a:custGeom>
              <a:avLst/>
              <a:gdLst/>
              <a:ahLst/>
              <a:cxnLst/>
              <a:rect l="l" t="t" r="r" b="b"/>
              <a:pathLst>
                <a:path w="280670" h="2245360">
                  <a:moveTo>
                    <a:pt x="0" y="2244852"/>
                  </a:moveTo>
                  <a:lnTo>
                    <a:pt x="0" y="0"/>
                  </a:lnTo>
                  <a:lnTo>
                    <a:pt x="280416" y="280416"/>
                  </a:lnTo>
                  <a:lnTo>
                    <a:pt x="280416" y="1964436"/>
                  </a:lnTo>
                  <a:lnTo>
                    <a:pt x="0" y="2244852"/>
                  </a:lnTo>
                  <a:close/>
                </a:path>
              </a:pathLst>
            </a:custGeom>
            <a:solidFill>
              <a:srgbClr val="F6C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0175747" y="3285743"/>
              <a:ext cx="280670" cy="2245360"/>
            </a:xfrm>
            <a:custGeom>
              <a:avLst/>
              <a:gdLst/>
              <a:ahLst/>
              <a:cxnLst/>
              <a:rect l="l" t="t" r="r" b="b"/>
              <a:pathLst>
                <a:path w="280670" h="2245360">
                  <a:moveTo>
                    <a:pt x="280416" y="2244852"/>
                  </a:moveTo>
                  <a:lnTo>
                    <a:pt x="0" y="1964436"/>
                  </a:lnTo>
                  <a:lnTo>
                    <a:pt x="0" y="280416"/>
                  </a:lnTo>
                  <a:lnTo>
                    <a:pt x="280416" y="0"/>
                  </a:lnTo>
                  <a:lnTo>
                    <a:pt x="280416" y="2244852"/>
                  </a:lnTo>
                  <a:close/>
                </a:path>
              </a:pathLst>
            </a:custGeom>
            <a:solidFill>
              <a:srgbClr val="906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047232" y="3278123"/>
              <a:ext cx="4417060" cy="2260600"/>
            </a:xfrm>
            <a:custGeom>
              <a:avLst/>
              <a:gdLst/>
              <a:ahLst/>
              <a:cxnLst/>
              <a:rect l="l" t="t" r="r" b="b"/>
              <a:pathLst>
                <a:path w="4417059" h="2260600">
                  <a:moveTo>
                    <a:pt x="0" y="6096"/>
                  </a:moveTo>
                  <a:lnTo>
                    <a:pt x="0" y="4572"/>
                  </a:lnTo>
                  <a:lnTo>
                    <a:pt x="3048" y="0"/>
                  </a:lnTo>
                  <a:lnTo>
                    <a:pt x="4572" y="0"/>
                  </a:lnTo>
                  <a:lnTo>
                    <a:pt x="1524" y="3048"/>
                  </a:lnTo>
                  <a:lnTo>
                    <a:pt x="0" y="6096"/>
                  </a:lnTo>
                  <a:close/>
                </a:path>
                <a:path w="4417059" h="2260600">
                  <a:moveTo>
                    <a:pt x="13716" y="24384"/>
                  </a:moveTo>
                  <a:lnTo>
                    <a:pt x="0" y="10668"/>
                  </a:lnTo>
                  <a:lnTo>
                    <a:pt x="0" y="6096"/>
                  </a:lnTo>
                  <a:lnTo>
                    <a:pt x="1524" y="3048"/>
                  </a:lnTo>
                  <a:lnTo>
                    <a:pt x="4572" y="0"/>
                  </a:lnTo>
                  <a:lnTo>
                    <a:pt x="9144" y="0"/>
                  </a:lnTo>
                  <a:lnTo>
                    <a:pt x="16764" y="7620"/>
                  </a:lnTo>
                  <a:lnTo>
                    <a:pt x="13716" y="7620"/>
                  </a:lnTo>
                  <a:lnTo>
                    <a:pt x="7620" y="15240"/>
                  </a:lnTo>
                  <a:lnTo>
                    <a:pt x="13716" y="15240"/>
                  </a:lnTo>
                  <a:lnTo>
                    <a:pt x="13716" y="24384"/>
                  </a:lnTo>
                  <a:close/>
                </a:path>
                <a:path w="4417059" h="2260600">
                  <a:moveTo>
                    <a:pt x="4392168" y="15240"/>
                  </a:moveTo>
                  <a:lnTo>
                    <a:pt x="24384" y="15240"/>
                  </a:lnTo>
                  <a:lnTo>
                    <a:pt x="9144" y="0"/>
                  </a:lnTo>
                  <a:lnTo>
                    <a:pt x="4407408" y="0"/>
                  </a:lnTo>
                  <a:lnTo>
                    <a:pt x="4392168" y="15240"/>
                  </a:lnTo>
                  <a:close/>
                </a:path>
                <a:path w="4417059" h="2260600">
                  <a:moveTo>
                    <a:pt x="4122420" y="291845"/>
                  </a:moveTo>
                  <a:lnTo>
                    <a:pt x="4120896" y="291084"/>
                  </a:lnTo>
                  <a:lnTo>
                    <a:pt x="4120896" y="286512"/>
                  </a:lnTo>
                  <a:lnTo>
                    <a:pt x="4407408" y="0"/>
                  </a:lnTo>
                  <a:lnTo>
                    <a:pt x="4411980" y="0"/>
                  </a:lnTo>
                  <a:lnTo>
                    <a:pt x="4415028" y="3048"/>
                  </a:lnTo>
                  <a:lnTo>
                    <a:pt x="4416552" y="6096"/>
                  </a:lnTo>
                  <a:lnTo>
                    <a:pt x="4416552" y="7620"/>
                  </a:lnTo>
                  <a:lnTo>
                    <a:pt x="4402836" y="7620"/>
                  </a:lnTo>
                  <a:lnTo>
                    <a:pt x="4402769" y="24384"/>
                  </a:lnTo>
                  <a:lnTo>
                    <a:pt x="4143814" y="281939"/>
                  </a:lnTo>
                  <a:lnTo>
                    <a:pt x="4133088" y="281939"/>
                  </a:lnTo>
                  <a:lnTo>
                    <a:pt x="4136136" y="284988"/>
                  </a:lnTo>
                  <a:lnTo>
                    <a:pt x="4136136" y="288036"/>
                  </a:lnTo>
                  <a:lnTo>
                    <a:pt x="4122420" y="288036"/>
                  </a:lnTo>
                  <a:lnTo>
                    <a:pt x="4122420" y="291845"/>
                  </a:lnTo>
                  <a:close/>
                </a:path>
                <a:path w="4417059" h="2260600">
                  <a:moveTo>
                    <a:pt x="4416552" y="6096"/>
                  </a:moveTo>
                  <a:lnTo>
                    <a:pt x="4415028" y="3048"/>
                  </a:lnTo>
                  <a:lnTo>
                    <a:pt x="4411980" y="0"/>
                  </a:lnTo>
                  <a:lnTo>
                    <a:pt x="4413503" y="0"/>
                  </a:lnTo>
                  <a:lnTo>
                    <a:pt x="4416552" y="4572"/>
                  </a:lnTo>
                  <a:lnTo>
                    <a:pt x="4416552" y="6096"/>
                  </a:lnTo>
                  <a:close/>
                </a:path>
                <a:path w="4417059" h="2260600">
                  <a:moveTo>
                    <a:pt x="13716" y="15240"/>
                  </a:moveTo>
                  <a:lnTo>
                    <a:pt x="7620" y="15240"/>
                  </a:lnTo>
                  <a:lnTo>
                    <a:pt x="13716" y="7620"/>
                  </a:lnTo>
                  <a:lnTo>
                    <a:pt x="13716" y="15240"/>
                  </a:lnTo>
                  <a:close/>
                </a:path>
                <a:path w="4417059" h="2260600">
                  <a:moveTo>
                    <a:pt x="280416" y="291084"/>
                  </a:moveTo>
                  <a:lnTo>
                    <a:pt x="13716" y="24384"/>
                  </a:lnTo>
                  <a:lnTo>
                    <a:pt x="13716" y="7620"/>
                  </a:lnTo>
                  <a:lnTo>
                    <a:pt x="16764" y="7620"/>
                  </a:lnTo>
                  <a:lnTo>
                    <a:pt x="291083" y="281939"/>
                  </a:lnTo>
                  <a:lnTo>
                    <a:pt x="283464" y="281939"/>
                  </a:lnTo>
                  <a:lnTo>
                    <a:pt x="280416" y="284988"/>
                  </a:lnTo>
                  <a:lnTo>
                    <a:pt x="280416" y="291084"/>
                  </a:lnTo>
                  <a:close/>
                </a:path>
                <a:path w="4417059" h="2260600">
                  <a:moveTo>
                    <a:pt x="4402836" y="24318"/>
                  </a:moveTo>
                  <a:lnTo>
                    <a:pt x="4402836" y="7620"/>
                  </a:lnTo>
                  <a:lnTo>
                    <a:pt x="4408932" y="15240"/>
                  </a:lnTo>
                  <a:lnTo>
                    <a:pt x="4411963" y="15240"/>
                  </a:lnTo>
                  <a:lnTo>
                    <a:pt x="4402836" y="24318"/>
                  </a:lnTo>
                  <a:close/>
                </a:path>
                <a:path w="4417059" h="2260600">
                  <a:moveTo>
                    <a:pt x="4411963" y="15240"/>
                  </a:moveTo>
                  <a:lnTo>
                    <a:pt x="4408932" y="15240"/>
                  </a:lnTo>
                  <a:lnTo>
                    <a:pt x="4402836" y="7620"/>
                  </a:lnTo>
                  <a:lnTo>
                    <a:pt x="4416552" y="7620"/>
                  </a:lnTo>
                  <a:lnTo>
                    <a:pt x="4416552" y="10668"/>
                  </a:lnTo>
                  <a:lnTo>
                    <a:pt x="4411963" y="15240"/>
                  </a:lnTo>
                  <a:close/>
                </a:path>
                <a:path w="4417059" h="2260600">
                  <a:moveTo>
                    <a:pt x="0" y="2250948"/>
                  </a:moveTo>
                  <a:lnTo>
                    <a:pt x="0" y="10668"/>
                  </a:lnTo>
                  <a:lnTo>
                    <a:pt x="13650" y="24318"/>
                  </a:lnTo>
                  <a:lnTo>
                    <a:pt x="13650" y="2235773"/>
                  </a:lnTo>
                  <a:lnTo>
                    <a:pt x="1524" y="2247900"/>
                  </a:lnTo>
                  <a:lnTo>
                    <a:pt x="0" y="2250948"/>
                  </a:lnTo>
                  <a:close/>
                </a:path>
                <a:path w="4417059" h="2260600">
                  <a:moveTo>
                    <a:pt x="4416552" y="2250948"/>
                  </a:moveTo>
                  <a:lnTo>
                    <a:pt x="4415028" y="2247900"/>
                  </a:lnTo>
                  <a:lnTo>
                    <a:pt x="4402836" y="2235773"/>
                  </a:lnTo>
                  <a:lnTo>
                    <a:pt x="4402836" y="24318"/>
                  </a:lnTo>
                  <a:lnTo>
                    <a:pt x="4416552" y="10668"/>
                  </a:lnTo>
                  <a:lnTo>
                    <a:pt x="4416552" y="2250948"/>
                  </a:lnTo>
                  <a:close/>
                </a:path>
                <a:path w="4417059" h="2260600">
                  <a:moveTo>
                    <a:pt x="288036" y="295656"/>
                  </a:moveTo>
                  <a:lnTo>
                    <a:pt x="284988" y="295656"/>
                  </a:lnTo>
                  <a:lnTo>
                    <a:pt x="280416" y="291084"/>
                  </a:lnTo>
                  <a:lnTo>
                    <a:pt x="280416" y="284988"/>
                  </a:lnTo>
                  <a:lnTo>
                    <a:pt x="283464" y="281939"/>
                  </a:lnTo>
                  <a:lnTo>
                    <a:pt x="291083" y="281939"/>
                  </a:lnTo>
                  <a:lnTo>
                    <a:pt x="295656" y="286512"/>
                  </a:lnTo>
                  <a:lnTo>
                    <a:pt x="295656" y="288036"/>
                  </a:lnTo>
                  <a:lnTo>
                    <a:pt x="294131" y="288036"/>
                  </a:lnTo>
                  <a:lnTo>
                    <a:pt x="288036" y="295656"/>
                  </a:lnTo>
                  <a:close/>
                </a:path>
                <a:path w="4417059" h="2260600">
                  <a:moveTo>
                    <a:pt x="4122420" y="295656"/>
                  </a:moveTo>
                  <a:lnTo>
                    <a:pt x="294131" y="295656"/>
                  </a:lnTo>
                  <a:lnTo>
                    <a:pt x="294132" y="291845"/>
                  </a:lnTo>
                  <a:lnTo>
                    <a:pt x="295655" y="291084"/>
                  </a:lnTo>
                  <a:lnTo>
                    <a:pt x="295656" y="286512"/>
                  </a:lnTo>
                  <a:lnTo>
                    <a:pt x="291083" y="281939"/>
                  </a:lnTo>
                  <a:lnTo>
                    <a:pt x="4125468" y="281939"/>
                  </a:lnTo>
                  <a:lnTo>
                    <a:pt x="4120896" y="286512"/>
                  </a:lnTo>
                  <a:lnTo>
                    <a:pt x="4120896" y="291084"/>
                  </a:lnTo>
                  <a:lnTo>
                    <a:pt x="4122420" y="291845"/>
                  </a:lnTo>
                  <a:lnTo>
                    <a:pt x="4122420" y="295656"/>
                  </a:lnTo>
                  <a:close/>
                </a:path>
                <a:path w="4417059" h="2260600">
                  <a:moveTo>
                    <a:pt x="4136136" y="289576"/>
                  </a:moveTo>
                  <a:lnTo>
                    <a:pt x="4136136" y="284988"/>
                  </a:lnTo>
                  <a:lnTo>
                    <a:pt x="4133088" y="281939"/>
                  </a:lnTo>
                  <a:lnTo>
                    <a:pt x="4143814" y="281939"/>
                  </a:lnTo>
                  <a:lnTo>
                    <a:pt x="4136136" y="289576"/>
                  </a:lnTo>
                  <a:close/>
                </a:path>
                <a:path w="4417059" h="2260600">
                  <a:moveTo>
                    <a:pt x="289560" y="295656"/>
                  </a:moveTo>
                  <a:lnTo>
                    <a:pt x="288036" y="295656"/>
                  </a:lnTo>
                  <a:lnTo>
                    <a:pt x="294131" y="288036"/>
                  </a:lnTo>
                  <a:lnTo>
                    <a:pt x="294131" y="291846"/>
                  </a:lnTo>
                  <a:lnTo>
                    <a:pt x="292607" y="292608"/>
                  </a:lnTo>
                  <a:lnTo>
                    <a:pt x="289560" y="295656"/>
                  </a:lnTo>
                  <a:close/>
                </a:path>
                <a:path w="4417059" h="2260600">
                  <a:moveTo>
                    <a:pt x="294131" y="291846"/>
                  </a:moveTo>
                  <a:lnTo>
                    <a:pt x="294131" y="288036"/>
                  </a:lnTo>
                  <a:lnTo>
                    <a:pt x="295656" y="288036"/>
                  </a:lnTo>
                  <a:lnTo>
                    <a:pt x="295655" y="291084"/>
                  </a:lnTo>
                  <a:lnTo>
                    <a:pt x="294131" y="291846"/>
                  </a:lnTo>
                  <a:close/>
                </a:path>
                <a:path w="4417059" h="2260600">
                  <a:moveTo>
                    <a:pt x="4128516" y="295656"/>
                  </a:moveTo>
                  <a:lnTo>
                    <a:pt x="4126992" y="295656"/>
                  </a:lnTo>
                  <a:lnTo>
                    <a:pt x="4123944" y="292608"/>
                  </a:lnTo>
                  <a:lnTo>
                    <a:pt x="4122420" y="291846"/>
                  </a:lnTo>
                  <a:lnTo>
                    <a:pt x="4122420" y="288036"/>
                  </a:lnTo>
                  <a:lnTo>
                    <a:pt x="4128516" y="295656"/>
                  </a:lnTo>
                  <a:close/>
                </a:path>
                <a:path w="4417059" h="2260600">
                  <a:moveTo>
                    <a:pt x="4131564" y="295656"/>
                  </a:moveTo>
                  <a:lnTo>
                    <a:pt x="4128516" y="295656"/>
                  </a:lnTo>
                  <a:lnTo>
                    <a:pt x="4122420" y="288036"/>
                  </a:lnTo>
                  <a:lnTo>
                    <a:pt x="4136136" y="288036"/>
                  </a:lnTo>
                  <a:lnTo>
                    <a:pt x="4136136" y="289576"/>
                  </a:lnTo>
                  <a:lnTo>
                    <a:pt x="4133088" y="292608"/>
                  </a:lnTo>
                  <a:lnTo>
                    <a:pt x="4131564" y="295656"/>
                  </a:lnTo>
                  <a:close/>
                </a:path>
                <a:path w="4417059" h="2260600">
                  <a:moveTo>
                    <a:pt x="4136136" y="295656"/>
                  </a:moveTo>
                  <a:lnTo>
                    <a:pt x="4131564" y="295656"/>
                  </a:lnTo>
                  <a:lnTo>
                    <a:pt x="4133088" y="292608"/>
                  </a:lnTo>
                  <a:lnTo>
                    <a:pt x="4136136" y="289576"/>
                  </a:lnTo>
                  <a:lnTo>
                    <a:pt x="4136136" y="295656"/>
                  </a:lnTo>
                  <a:close/>
                </a:path>
                <a:path w="4417059" h="2260600">
                  <a:moveTo>
                    <a:pt x="280416" y="1969008"/>
                  </a:moveTo>
                  <a:lnTo>
                    <a:pt x="280416" y="291084"/>
                  </a:lnTo>
                  <a:lnTo>
                    <a:pt x="284988" y="295656"/>
                  </a:lnTo>
                  <a:lnTo>
                    <a:pt x="294131" y="295656"/>
                  </a:lnTo>
                  <a:lnTo>
                    <a:pt x="294131" y="1964436"/>
                  </a:lnTo>
                  <a:lnTo>
                    <a:pt x="284988" y="1964436"/>
                  </a:lnTo>
                  <a:lnTo>
                    <a:pt x="280416" y="1969008"/>
                  </a:lnTo>
                  <a:close/>
                </a:path>
                <a:path w="4417059" h="2260600">
                  <a:moveTo>
                    <a:pt x="4122420" y="1969008"/>
                  </a:moveTo>
                  <a:lnTo>
                    <a:pt x="4122420" y="291845"/>
                  </a:lnTo>
                  <a:lnTo>
                    <a:pt x="4123944" y="292608"/>
                  </a:lnTo>
                  <a:lnTo>
                    <a:pt x="4126992" y="295656"/>
                  </a:lnTo>
                  <a:lnTo>
                    <a:pt x="4136136" y="295656"/>
                  </a:lnTo>
                  <a:lnTo>
                    <a:pt x="4136136" y="1964436"/>
                  </a:lnTo>
                  <a:lnTo>
                    <a:pt x="4126992" y="1964436"/>
                  </a:lnTo>
                  <a:lnTo>
                    <a:pt x="4122420" y="1969008"/>
                  </a:lnTo>
                  <a:close/>
                </a:path>
                <a:path w="4417059" h="2260600">
                  <a:moveTo>
                    <a:pt x="294131" y="295656"/>
                  </a:moveTo>
                  <a:lnTo>
                    <a:pt x="289560" y="295656"/>
                  </a:lnTo>
                  <a:lnTo>
                    <a:pt x="292607" y="292608"/>
                  </a:lnTo>
                  <a:lnTo>
                    <a:pt x="294131" y="291846"/>
                  </a:lnTo>
                  <a:lnTo>
                    <a:pt x="294131" y="295656"/>
                  </a:lnTo>
                  <a:close/>
                </a:path>
                <a:path w="4417059" h="2260600">
                  <a:moveTo>
                    <a:pt x="289560" y="1979675"/>
                  </a:moveTo>
                  <a:lnTo>
                    <a:pt x="283464" y="1979675"/>
                  </a:lnTo>
                  <a:lnTo>
                    <a:pt x="280416" y="1976628"/>
                  </a:lnTo>
                  <a:lnTo>
                    <a:pt x="280416" y="1969008"/>
                  </a:lnTo>
                  <a:lnTo>
                    <a:pt x="284988" y="1964436"/>
                  </a:lnTo>
                  <a:lnTo>
                    <a:pt x="289560" y="1964436"/>
                  </a:lnTo>
                  <a:lnTo>
                    <a:pt x="291084" y="1965960"/>
                  </a:lnTo>
                  <a:lnTo>
                    <a:pt x="288036" y="1965960"/>
                  </a:lnTo>
                  <a:lnTo>
                    <a:pt x="294131" y="1972056"/>
                  </a:lnTo>
                  <a:lnTo>
                    <a:pt x="295656" y="1972056"/>
                  </a:lnTo>
                  <a:lnTo>
                    <a:pt x="295656" y="1975104"/>
                  </a:lnTo>
                  <a:lnTo>
                    <a:pt x="292607" y="1976628"/>
                  </a:lnTo>
                  <a:lnTo>
                    <a:pt x="289560" y="1979675"/>
                  </a:lnTo>
                  <a:close/>
                </a:path>
                <a:path w="4417059" h="2260600">
                  <a:moveTo>
                    <a:pt x="294131" y="1969008"/>
                  </a:moveTo>
                  <a:lnTo>
                    <a:pt x="289560" y="1964436"/>
                  </a:lnTo>
                  <a:lnTo>
                    <a:pt x="294131" y="1964436"/>
                  </a:lnTo>
                  <a:lnTo>
                    <a:pt x="294131" y="1969008"/>
                  </a:lnTo>
                  <a:close/>
                </a:path>
                <a:path w="4417059" h="2260600">
                  <a:moveTo>
                    <a:pt x="4122420" y="1972056"/>
                  </a:moveTo>
                  <a:lnTo>
                    <a:pt x="4122420" y="1969008"/>
                  </a:lnTo>
                  <a:lnTo>
                    <a:pt x="4126992" y="1964436"/>
                  </a:lnTo>
                  <a:lnTo>
                    <a:pt x="4131564" y="1964436"/>
                  </a:lnTo>
                  <a:lnTo>
                    <a:pt x="4132326" y="1965960"/>
                  </a:lnTo>
                  <a:lnTo>
                    <a:pt x="4128516" y="1965960"/>
                  </a:lnTo>
                  <a:lnTo>
                    <a:pt x="4122420" y="1972056"/>
                  </a:lnTo>
                  <a:close/>
                </a:path>
                <a:path w="4417059" h="2260600">
                  <a:moveTo>
                    <a:pt x="4136136" y="1970515"/>
                  </a:moveTo>
                  <a:lnTo>
                    <a:pt x="4133088" y="1967484"/>
                  </a:lnTo>
                  <a:lnTo>
                    <a:pt x="4131564" y="1964436"/>
                  </a:lnTo>
                  <a:lnTo>
                    <a:pt x="4136136" y="1964436"/>
                  </a:lnTo>
                  <a:lnTo>
                    <a:pt x="4136136" y="1970515"/>
                  </a:lnTo>
                  <a:close/>
                </a:path>
                <a:path w="4417059" h="2260600">
                  <a:moveTo>
                    <a:pt x="294131" y="1972056"/>
                  </a:moveTo>
                  <a:lnTo>
                    <a:pt x="288036" y="1965960"/>
                  </a:lnTo>
                  <a:lnTo>
                    <a:pt x="291084" y="1965960"/>
                  </a:lnTo>
                  <a:lnTo>
                    <a:pt x="294131" y="1969008"/>
                  </a:lnTo>
                  <a:lnTo>
                    <a:pt x="294131" y="1972056"/>
                  </a:lnTo>
                  <a:close/>
                </a:path>
                <a:path w="4417059" h="2260600">
                  <a:moveTo>
                    <a:pt x="4126991" y="1979675"/>
                  </a:moveTo>
                  <a:lnTo>
                    <a:pt x="289560" y="1979675"/>
                  </a:lnTo>
                  <a:lnTo>
                    <a:pt x="292607" y="1976628"/>
                  </a:lnTo>
                  <a:lnTo>
                    <a:pt x="295656" y="1975104"/>
                  </a:lnTo>
                  <a:lnTo>
                    <a:pt x="295639" y="1970515"/>
                  </a:lnTo>
                  <a:lnTo>
                    <a:pt x="294132" y="1969008"/>
                  </a:lnTo>
                  <a:lnTo>
                    <a:pt x="294131" y="1965960"/>
                  </a:lnTo>
                  <a:lnTo>
                    <a:pt x="4122420" y="1965960"/>
                  </a:lnTo>
                  <a:lnTo>
                    <a:pt x="4122420" y="1969008"/>
                  </a:lnTo>
                  <a:lnTo>
                    <a:pt x="4120913" y="1970515"/>
                  </a:lnTo>
                  <a:lnTo>
                    <a:pt x="4120896" y="1975104"/>
                  </a:lnTo>
                  <a:lnTo>
                    <a:pt x="4123944" y="1976628"/>
                  </a:lnTo>
                  <a:lnTo>
                    <a:pt x="4126991" y="1979675"/>
                  </a:lnTo>
                  <a:close/>
                </a:path>
                <a:path w="4417059" h="2260600">
                  <a:moveTo>
                    <a:pt x="4136136" y="1972056"/>
                  </a:moveTo>
                  <a:lnTo>
                    <a:pt x="4122420" y="1972056"/>
                  </a:lnTo>
                  <a:lnTo>
                    <a:pt x="4128516" y="1965960"/>
                  </a:lnTo>
                  <a:lnTo>
                    <a:pt x="4132326" y="1965960"/>
                  </a:lnTo>
                  <a:lnTo>
                    <a:pt x="4133088" y="1967484"/>
                  </a:lnTo>
                  <a:lnTo>
                    <a:pt x="4136136" y="1970515"/>
                  </a:lnTo>
                  <a:lnTo>
                    <a:pt x="4136136" y="1972056"/>
                  </a:lnTo>
                  <a:close/>
                </a:path>
                <a:path w="4417059" h="2260600">
                  <a:moveTo>
                    <a:pt x="295656" y="1972056"/>
                  </a:moveTo>
                  <a:lnTo>
                    <a:pt x="294131" y="1972056"/>
                  </a:lnTo>
                  <a:lnTo>
                    <a:pt x="294131" y="1969008"/>
                  </a:lnTo>
                  <a:lnTo>
                    <a:pt x="295639" y="1970515"/>
                  </a:lnTo>
                  <a:lnTo>
                    <a:pt x="295656" y="1972056"/>
                  </a:lnTo>
                  <a:close/>
                </a:path>
                <a:path w="4417059" h="2260600">
                  <a:moveTo>
                    <a:pt x="16764" y="2252472"/>
                  </a:moveTo>
                  <a:lnTo>
                    <a:pt x="13716" y="2252472"/>
                  </a:lnTo>
                  <a:lnTo>
                    <a:pt x="13716" y="2235708"/>
                  </a:lnTo>
                  <a:lnTo>
                    <a:pt x="280416" y="1969008"/>
                  </a:lnTo>
                  <a:lnTo>
                    <a:pt x="280416" y="1976628"/>
                  </a:lnTo>
                  <a:lnTo>
                    <a:pt x="283464" y="1979675"/>
                  </a:lnTo>
                  <a:lnTo>
                    <a:pt x="289560" y="1979675"/>
                  </a:lnTo>
                  <a:lnTo>
                    <a:pt x="16764" y="2252472"/>
                  </a:lnTo>
                  <a:close/>
                </a:path>
                <a:path w="4417059" h="2260600">
                  <a:moveTo>
                    <a:pt x="4411980" y="2260092"/>
                  </a:moveTo>
                  <a:lnTo>
                    <a:pt x="4407408" y="2260092"/>
                  </a:lnTo>
                  <a:lnTo>
                    <a:pt x="4123944" y="1976628"/>
                  </a:lnTo>
                  <a:lnTo>
                    <a:pt x="4120896" y="1975104"/>
                  </a:lnTo>
                  <a:lnTo>
                    <a:pt x="4120913" y="1970515"/>
                  </a:lnTo>
                  <a:lnTo>
                    <a:pt x="4122420" y="1969008"/>
                  </a:lnTo>
                  <a:lnTo>
                    <a:pt x="4122420" y="1972056"/>
                  </a:lnTo>
                  <a:lnTo>
                    <a:pt x="4136136" y="1972056"/>
                  </a:lnTo>
                  <a:lnTo>
                    <a:pt x="4136136" y="1976628"/>
                  </a:lnTo>
                  <a:lnTo>
                    <a:pt x="4133088" y="1979675"/>
                  </a:lnTo>
                  <a:lnTo>
                    <a:pt x="4145346" y="1979675"/>
                  </a:lnTo>
                  <a:lnTo>
                    <a:pt x="4402769" y="2235708"/>
                  </a:lnTo>
                  <a:lnTo>
                    <a:pt x="4402836" y="2252472"/>
                  </a:lnTo>
                  <a:lnTo>
                    <a:pt x="4416552" y="2252472"/>
                  </a:lnTo>
                  <a:lnTo>
                    <a:pt x="4416552" y="2255520"/>
                  </a:lnTo>
                  <a:lnTo>
                    <a:pt x="4411980" y="2260092"/>
                  </a:lnTo>
                  <a:close/>
                </a:path>
                <a:path w="4417059" h="2260600">
                  <a:moveTo>
                    <a:pt x="4145346" y="1979675"/>
                  </a:moveTo>
                  <a:lnTo>
                    <a:pt x="4133088" y="1979675"/>
                  </a:lnTo>
                  <a:lnTo>
                    <a:pt x="4136136" y="1976628"/>
                  </a:lnTo>
                  <a:lnTo>
                    <a:pt x="4136136" y="1970515"/>
                  </a:lnTo>
                  <a:lnTo>
                    <a:pt x="4145346" y="1979675"/>
                  </a:lnTo>
                  <a:close/>
                </a:path>
                <a:path w="4417059" h="2260600">
                  <a:moveTo>
                    <a:pt x="9144" y="2260092"/>
                  </a:moveTo>
                  <a:lnTo>
                    <a:pt x="4572" y="2260092"/>
                  </a:lnTo>
                  <a:lnTo>
                    <a:pt x="0" y="2255520"/>
                  </a:lnTo>
                  <a:lnTo>
                    <a:pt x="0" y="2250948"/>
                  </a:lnTo>
                  <a:lnTo>
                    <a:pt x="1524" y="2247900"/>
                  </a:lnTo>
                  <a:lnTo>
                    <a:pt x="13716" y="2235708"/>
                  </a:lnTo>
                  <a:lnTo>
                    <a:pt x="13716" y="2246376"/>
                  </a:lnTo>
                  <a:lnTo>
                    <a:pt x="7620" y="2246376"/>
                  </a:lnTo>
                  <a:lnTo>
                    <a:pt x="13716" y="2252472"/>
                  </a:lnTo>
                  <a:lnTo>
                    <a:pt x="16764" y="2252472"/>
                  </a:lnTo>
                  <a:lnTo>
                    <a:pt x="9144" y="2260092"/>
                  </a:lnTo>
                  <a:close/>
                </a:path>
                <a:path w="4417059" h="2260600">
                  <a:moveTo>
                    <a:pt x="4402836" y="2252472"/>
                  </a:moveTo>
                  <a:lnTo>
                    <a:pt x="4402836" y="2235773"/>
                  </a:lnTo>
                  <a:lnTo>
                    <a:pt x="4413495" y="2246376"/>
                  </a:lnTo>
                  <a:lnTo>
                    <a:pt x="4408932" y="2246376"/>
                  </a:lnTo>
                  <a:lnTo>
                    <a:pt x="4402836" y="2252472"/>
                  </a:lnTo>
                  <a:close/>
                </a:path>
                <a:path w="4417059" h="2260600">
                  <a:moveTo>
                    <a:pt x="13716" y="2252472"/>
                  </a:moveTo>
                  <a:lnTo>
                    <a:pt x="7620" y="2246376"/>
                  </a:lnTo>
                  <a:lnTo>
                    <a:pt x="13716" y="2246376"/>
                  </a:lnTo>
                  <a:lnTo>
                    <a:pt x="13716" y="2252472"/>
                  </a:lnTo>
                  <a:close/>
                </a:path>
                <a:path w="4417059" h="2260600">
                  <a:moveTo>
                    <a:pt x="4407408" y="2260092"/>
                  </a:moveTo>
                  <a:lnTo>
                    <a:pt x="9144" y="2260092"/>
                  </a:lnTo>
                  <a:lnTo>
                    <a:pt x="22860" y="2246376"/>
                  </a:lnTo>
                  <a:lnTo>
                    <a:pt x="4393691" y="2246376"/>
                  </a:lnTo>
                  <a:lnTo>
                    <a:pt x="4407408" y="2260092"/>
                  </a:lnTo>
                  <a:close/>
                </a:path>
                <a:path w="4417059" h="2260600">
                  <a:moveTo>
                    <a:pt x="4416552" y="2252472"/>
                  </a:moveTo>
                  <a:lnTo>
                    <a:pt x="4402836" y="2252472"/>
                  </a:lnTo>
                  <a:lnTo>
                    <a:pt x="4408932" y="2246376"/>
                  </a:lnTo>
                  <a:lnTo>
                    <a:pt x="4413495" y="2246376"/>
                  </a:lnTo>
                  <a:lnTo>
                    <a:pt x="4415028" y="2247900"/>
                  </a:lnTo>
                  <a:lnTo>
                    <a:pt x="4416552" y="2250948"/>
                  </a:lnTo>
                  <a:lnTo>
                    <a:pt x="4416552" y="2252472"/>
                  </a:lnTo>
                  <a:close/>
                </a:path>
                <a:path w="4417059" h="2260600">
                  <a:moveTo>
                    <a:pt x="4572" y="2260092"/>
                  </a:moveTo>
                  <a:lnTo>
                    <a:pt x="3048" y="2260092"/>
                  </a:lnTo>
                  <a:lnTo>
                    <a:pt x="0" y="2257044"/>
                  </a:lnTo>
                  <a:lnTo>
                    <a:pt x="0" y="2255520"/>
                  </a:lnTo>
                  <a:lnTo>
                    <a:pt x="4572" y="2260092"/>
                  </a:lnTo>
                  <a:close/>
                </a:path>
                <a:path w="4417059" h="2260600">
                  <a:moveTo>
                    <a:pt x="4413503" y="2260092"/>
                  </a:moveTo>
                  <a:lnTo>
                    <a:pt x="4411980" y="2260092"/>
                  </a:lnTo>
                  <a:lnTo>
                    <a:pt x="4416552" y="2255520"/>
                  </a:lnTo>
                  <a:lnTo>
                    <a:pt x="4416552" y="2257044"/>
                  </a:lnTo>
                  <a:lnTo>
                    <a:pt x="4413503" y="2260092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35267" y="3566159"/>
            <a:ext cx="3840479" cy="1684020"/>
          </a:xfrm>
          <a:prstGeom prst="rect">
            <a:avLst/>
          </a:prstGeom>
        </p:spPr>
        <p:txBody>
          <a:bodyPr vert="horz" wrap="square" lIns="0" tIns="635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50"/>
              </a:spcBef>
            </a:pPr>
            <a:endParaRPr sz="1600">
              <a:latin typeface="Times New Roman"/>
              <a:cs typeface="Times New Roman"/>
            </a:endParaRPr>
          </a:p>
          <a:p>
            <a:pPr marL="330200">
              <a:lnSpc>
                <a:spcPct val="100000"/>
              </a:lnSpc>
            </a:pPr>
            <a:r>
              <a:rPr sz="1550" b="1" spc="55" dirty="0">
                <a:latin typeface="Tahoma"/>
                <a:cs typeface="Tahoma"/>
              </a:rPr>
              <a:t>V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-285" dirty="0">
                <a:latin typeface="Tahoma"/>
                <a:cs typeface="Tahoma"/>
              </a:rPr>
              <a:t>T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45" dirty="0">
                <a:latin typeface="Tahoma"/>
                <a:cs typeface="Tahoma"/>
              </a:rPr>
              <a:t> </a:t>
            </a:r>
            <a:r>
              <a:rPr sz="1550" b="1" spc="-130" dirty="0">
                <a:latin typeface="Tahoma"/>
                <a:cs typeface="Tahoma"/>
              </a:rPr>
              <a:t>E</a:t>
            </a:r>
            <a:r>
              <a:rPr sz="1550" b="1" spc="-15" dirty="0">
                <a:latin typeface="Tahoma"/>
                <a:cs typeface="Tahoma"/>
              </a:rPr>
              <a:t> </a:t>
            </a:r>
            <a:r>
              <a:rPr sz="1550" b="1" spc="200" dirty="0">
                <a:latin typeface="Tahoma"/>
                <a:cs typeface="Tahoma"/>
              </a:rPr>
              <a:t>C</a:t>
            </a:r>
            <a:r>
              <a:rPr sz="1550" b="1" spc="-140" dirty="0">
                <a:latin typeface="Tahoma"/>
                <a:cs typeface="Tahoma"/>
              </a:rPr>
              <a:t>U</a:t>
            </a:r>
            <a:r>
              <a:rPr sz="1550" b="1" spc="-215" dirty="0">
                <a:latin typeface="Tahoma"/>
                <a:cs typeface="Tahoma"/>
              </a:rPr>
              <a:t>R</a:t>
            </a:r>
            <a:r>
              <a:rPr sz="1550" b="1" spc="-285" dirty="0">
                <a:latin typeface="Tahoma"/>
                <a:cs typeface="Tahoma"/>
              </a:rPr>
              <a:t>T</a:t>
            </a:r>
            <a:r>
              <a:rPr sz="1550" b="1" spc="110" dirty="0">
                <a:latin typeface="Tahoma"/>
                <a:cs typeface="Tahoma"/>
              </a:rPr>
              <a:t>A</a:t>
            </a:r>
            <a:r>
              <a:rPr sz="1550" b="1" spc="-45" dirty="0">
                <a:latin typeface="Tahoma"/>
                <a:cs typeface="Tahoma"/>
              </a:rPr>
              <a:t> </a:t>
            </a:r>
            <a:r>
              <a:rPr sz="1550" b="1" spc="-10" dirty="0">
                <a:latin typeface="Tahoma"/>
                <a:cs typeface="Tahoma"/>
              </a:rPr>
              <a:t>N</a:t>
            </a:r>
            <a:r>
              <a:rPr sz="1550" b="1" spc="135" dirty="0">
                <a:latin typeface="Tahoma"/>
                <a:cs typeface="Tahoma"/>
              </a:rPr>
              <a:t>O</a:t>
            </a:r>
            <a:r>
              <a:rPr sz="1550" b="1" spc="-160" dirty="0">
                <a:latin typeface="Tahoma"/>
                <a:cs typeface="Tahoma"/>
              </a:rPr>
              <a:t>SS</a:t>
            </a:r>
            <a:r>
              <a:rPr sz="1550" b="1" spc="125" dirty="0">
                <a:latin typeface="Tahoma"/>
                <a:cs typeface="Tahoma"/>
              </a:rPr>
              <a:t>A</a:t>
            </a:r>
            <a:r>
              <a:rPr sz="1550" b="1" spc="-160" dirty="0">
                <a:latin typeface="Tahoma"/>
                <a:cs typeface="Tahoma"/>
              </a:rPr>
              <a:t>S</a:t>
            </a:r>
            <a:r>
              <a:rPr sz="1550" b="1" spc="-45" dirty="0">
                <a:latin typeface="Tahoma"/>
                <a:cs typeface="Tahoma"/>
              </a:rPr>
              <a:t> </a:t>
            </a:r>
            <a:r>
              <a:rPr sz="1550" b="1" spc="-140" dirty="0">
                <a:latin typeface="Tahoma"/>
                <a:cs typeface="Tahoma"/>
              </a:rPr>
              <a:t>P</a:t>
            </a:r>
            <a:r>
              <a:rPr sz="1550" b="1" spc="110" dirty="0">
                <a:latin typeface="Tahoma"/>
                <a:cs typeface="Tahoma"/>
              </a:rPr>
              <a:t>Á</a:t>
            </a:r>
            <a:r>
              <a:rPr sz="1550" b="1" spc="175" dirty="0">
                <a:latin typeface="Tahoma"/>
                <a:cs typeface="Tahoma"/>
              </a:rPr>
              <a:t>G</a:t>
            </a:r>
            <a:r>
              <a:rPr sz="1550" b="1" spc="-310" dirty="0">
                <a:latin typeface="Tahoma"/>
                <a:cs typeface="Tahoma"/>
              </a:rPr>
              <a:t>I</a:t>
            </a:r>
            <a:r>
              <a:rPr sz="1550" b="1" spc="-25" dirty="0">
                <a:latin typeface="Tahoma"/>
                <a:cs typeface="Tahoma"/>
              </a:rPr>
              <a:t>N</a:t>
            </a:r>
            <a:r>
              <a:rPr sz="1550" b="1" spc="125" dirty="0">
                <a:latin typeface="Tahoma"/>
                <a:cs typeface="Tahoma"/>
              </a:rPr>
              <a:t>A</a:t>
            </a:r>
            <a:r>
              <a:rPr sz="1550" b="1" spc="-160" dirty="0">
                <a:latin typeface="Tahoma"/>
                <a:cs typeface="Tahoma"/>
              </a:rPr>
              <a:t>S</a:t>
            </a:r>
            <a:endParaRPr sz="1550">
              <a:latin typeface="Tahoma"/>
              <a:cs typeface="Tahoma"/>
            </a:endParaRPr>
          </a:p>
        </p:txBody>
      </p:sp>
      <p:grpSp>
        <p:nvGrpSpPr>
          <p:cNvPr id="31" name="object 31"/>
          <p:cNvGrpSpPr/>
          <p:nvPr/>
        </p:nvGrpSpPr>
        <p:grpSpPr>
          <a:xfrm>
            <a:off x="260604" y="5679947"/>
            <a:ext cx="10203180" cy="1005840"/>
            <a:chOff x="260604" y="5679947"/>
            <a:chExt cx="10203180" cy="1005840"/>
          </a:xfrm>
        </p:grpSpPr>
        <p:sp>
          <p:nvSpPr>
            <p:cNvPr id="32" name="object 32"/>
            <p:cNvSpPr/>
            <p:nvPr/>
          </p:nvSpPr>
          <p:spPr>
            <a:xfrm>
              <a:off x="268223" y="5687567"/>
              <a:ext cx="10187940" cy="125095"/>
            </a:xfrm>
            <a:custGeom>
              <a:avLst/>
              <a:gdLst/>
              <a:ahLst/>
              <a:cxnLst/>
              <a:rect l="l" t="t" r="r" b="b"/>
              <a:pathLst>
                <a:path w="10187940" h="125095">
                  <a:moveTo>
                    <a:pt x="10064496" y="124967"/>
                  </a:moveTo>
                  <a:lnTo>
                    <a:pt x="123443" y="124967"/>
                  </a:lnTo>
                  <a:lnTo>
                    <a:pt x="0" y="0"/>
                  </a:lnTo>
                  <a:lnTo>
                    <a:pt x="10187940" y="0"/>
                  </a:lnTo>
                  <a:lnTo>
                    <a:pt x="10064496" y="124967"/>
                  </a:lnTo>
                  <a:close/>
                </a:path>
              </a:pathLst>
            </a:custGeom>
            <a:solidFill>
              <a:srgbClr val="F2B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268223" y="6553199"/>
              <a:ext cx="10187940" cy="125095"/>
            </a:xfrm>
            <a:custGeom>
              <a:avLst/>
              <a:gdLst/>
              <a:ahLst/>
              <a:cxnLst/>
              <a:rect l="l" t="t" r="r" b="b"/>
              <a:pathLst>
                <a:path w="10187940" h="125095">
                  <a:moveTo>
                    <a:pt x="10187940" y="124967"/>
                  </a:moveTo>
                  <a:lnTo>
                    <a:pt x="0" y="124967"/>
                  </a:lnTo>
                  <a:lnTo>
                    <a:pt x="123443" y="0"/>
                  </a:lnTo>
                  <a:lnTo>
                    <a:pt x="10064496" y="0"/>
                  </a:lnTo>
                  <a:lnTo>
                    <a:pt x="10187940" y="124967"/>
                  </a:lnTo>
                  <a:close/>
                </a:path>
              </a:pathLst>
            </a:custGeom>
            <a:solidFill>
              <a:srgbClr val="C18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268223" y="5687567"/>
              <a:ext cx="123825" cy="990600"/>
            </a:xfrm>
            <a:custGeom>
              <a:avLst/>
              <a:gdLst/>
              <a:ahLst/>
              <a:cxnLst/>
              <a:rect l="l" t="t" r="r" b="b"/>
              <a:pathLst>
                <a:path w="123825" h="990600">
                  <a:moveTo>
                    <a:pt x="0" y="990600"/>
                  </a:moveTo>
                  <a:lnTo>
                    <a:pt x="0" y="0"/>
                  </a:lnTo>
                  <a:lnTo>
                    <a:pt x="123443" y="124967"/>
                  </a:lnTo>
                  <a:lnTo>
                    <a:pt x="123443" y="865632"/>
                  </a:lnTo>
                  <a:lnTo>
                    <a:pt x="0" y="990600"/>
                  </a:lnTo>
                  <a:close/>
                </a:path>
              </a:pathLst>
            </a:custGeom>
            <a:solidFill>
              <a:srgbClr val="F6C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0332720" y="5687567"/>
              <a:ext cx="123825" cy="990600"/>
            </a:xfrm>
            <a:custGeom>
              <a:avLst/>
              <a:gdLst/>
              <a:ahLst/>
              <a:cxnLst/>
              <a:rect l="l" t="t" r="r" b="b"/>
              <a:pathLst>
                <a:path w="123825" h="990600">
                  <a:moveTo>
                    <a:pt x="123443" y="990600"/>
                  </a:moveTo>
                  <a:lnTo>
                    <a:pt x="0" y="865632"/>
                  </a:lnTo>
                  <a:lnTo>
                    <a:pt x="0" y="124967"/>
                  </a:lnTo>
                  <a:lnTo>
                    <a:pt x="123443" y="0"/>
                  </a:lnTo>
                  <a:lnTo>
                    <a:pt x="123443" y="990600"/>
                  </a:lnTo>
                  <a:close/>
                </a:path>
              </a:pathLst>
            </a:custGeom>
            <a:solidFill>
              <a:srgbClr val="906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0604" y="5679947"/>
              <a:ext cx="10203180" cy="1005840"/>
            </a:xfrm>
            <a:custGeom>
              <a:avLst/>
              <a:gdLst/>
              <a:ahLst/>
              <a:cxnLst/>
              <a:rect l="l" t="t" r="r" b="b"/>
              <a:pathLst>
                <a:path w="10203180" h="1005840">
                  <a:moveTo>
                    <a:pt x="13716" y="24384"/>
                  </a:moveTo>
                  <a:lnTo>
                    <a:pt x="0" y="10668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4572" y="0"/>
                  </a:lnTo>
                  <a:lnTo>
                    <a:pt x="9144" y="0"/>
                  </a:lnTo>
                  <a:lnTo>
                    <a:pt x="16764" y="7620"/>
                  </a:lnTo>
                  <a:lnTo>
                    <a:pt x="13716" y="7620"/>
                  </a:lnTo>
                  <a:lnTo>
                    <a:pt x="7620" y="15240"/>
                  </a:lnTo>
                  <a:lnTo>
                    <a:pt x="13716" y="15240"/>
                  </a:lnTo>
                  <a:lnTo>
                    <a:pt x="13716" y="24384"/>
                  </a:lnTo>
                  <a:close/>
                </a:path>
                <a:path w="10203180" h="1005840">
                  <a:moveTo>
                    <a:pt x="10066020" y="135636"/>
                  </a:moveTo>
                  <a:lnTo>
                    <a:pt x="10064534" y="134149"/>
                  </a:lnTo>
                  <a:lnTo>
                    <a:pt x="10064496" y="129540"/>
                  </a:lnTo>
                  <a:lnTo>
                    <a:pt x="10194036" y="0"/>
                  </a:lnTo>
                  <a:lnTo>
                    <a:pt x="10198608" y="0"/>
                  </a:lnTo>
                  <a:lnTo>
                    <a:pt x="10201657" y="3049"/>
                  </a:lnTo>
                  <a:lnTo>
                    <a:pt x="10203179" y="6096"/>
                  </a:lnTo>
                  <a:lnTo>
                    <a:pt x="10203179" y="7620"/>
                  </a:lnTo>
                  <a:lnTo>
                    <a:pt x="10189464" y="7620"/>
                  </a:lnTo>
                  <a:lnTo>
                    <a:pt x="10189464" y="25759"/>
                  </a:lnTo>
                  <a:lnTo>
                    <a:pt x="10089031" y="124968"/>
                  </a:lnTo>
                  <a:lnTo>
                    <a:pt x="10076688" y="124968"/>
                  </a:lnTo>
                  <a:lnTo>
                    <a:pt x="10079736" y="128016"/>
                  </a:lnTo>
                  <a:lnTo>
                    <a:pt x="10079736" y="132588"/>
                  </a:lnTo>
                  <a:lnTo>
                    <a:pt x="10066020" y="132588"/>
                  </a:lnTo>
                  <a:lnTo>
                    <a:pt x="10066020" y="135636"/>
                  </a:lnTo>
                  <a:close/>
                </a:path>
                <a:path w="10203180" h="1005840">
                  <a:moveTo>
                    <a:pt x="0" y="6096"/>
                  </a:moveTo>
                  <a:lnTo>
                    <a:pt x="0" y="4572"/>
                  </a:lnTo>
                  <a:lnTo>
                    <a:pt x="3048" y="1524"/>
                  </a:lnTo>
                  <a:lnTo>
                    <a:pt x="3810" y="1524"/>
                  </a:lnTo>
                  <a:lnTo>
                    <a:pt x="3046" y="3049"/>
                  </a:lnTo>
                  <a:lnTo>
                    <a:pt x="0" y="6096"/>
                  </a:lnTo>
                  <a:close/>
                </a:path>
                <a:path w="10203180" h="1005840">
                  <a:moveTo>
                    <a:pt x="10178796" y="15240"/>
                  </a:moveTo>
                  <a:lnTo>
                    <a:pt x="24384" y="15240"/>
                  </a:lnTo>
                  <a:lnTo>
                    <a:pt x="10668" y="1524"/>
                  </a:lnTo>
                  <a:lnTo>
                    <a:pt x="10192512" y="1524"/>
                  </a:lnTo>
                  <a:lnTo>
                    <a:pt x="10178796" y="15240"/>
                  </a:lnTo>
                  <a:close/>
                </a:path>
                <a:path w="10203180" h="1005840">
                  <a:moveTo>
                    <a:pt x="10203179" y="6096"/>
                  </a:moveTo>
                  <a:lnTo>
                    <a:pt x="10201657" y="3049"/>
                  </a:lnTo>
                  <a:lnTo>
                    <a:pt x="10203179" y="4572"/>
                  </a:lnTo>
                  <a:lnTo>
                    <a:pt x="10203179" y="6096"/>
                  </a:lnTo>
                  <a:close/>
                </a:path>
                <a:path w="10203180" h="1005840">
                  <a:moveTo>
                    <a:pt x="13716" y="15240"/>
                  </a:moveTo>
                  <a:lnTo>
                    <a:pt x="7620" y="15240"/>
                  </a:lnTo>
                  <a:lnTo>
                    <a:pt x="13716" y="7620"/>
                  </a:lnTo>
                  <a:lnTo>
                    <a:pt x="13716" y="15240"/>
                  </a:lnTo>
                  <a:close/>
                </a:path>
                <a:path w="10203180" h="1005840">
                  <a:moveTo>
                    <a:pt x="123444" y="134112"/>
                  </a:moveTo>
                  <a:lnTo>
                    <a:pt x="13716" y="24384"/>
                  </a:lnTo>
                  <a:lnTo>
                    <a:pt x="13716" y="7620"/>
                  </a:lnTo>
                  <a:lnTo>
                    <a:pt x="16764" y="7620"/>
                  </a:lnTo>
                  <a:lnTo>
                    <a:pt x="134112" y="124968"/>
                  </a:lnTo>
                  <a:lnTo>
                    <a:pt x="126492" y="124968"/>
                  </a:lnTo>
                  <a:lnTo>
                    <a:pt x="123444" y="128016"/>
                  </a:lnTo>
                  <a:lnTo>
                    <a:pt x="123444" y="134112"/>
                  </a:lnTo>
                  <a:close/>
                </a:path>
                <a:path w="10203180" h="1005840">
                  <a:moveTo>
                    <a:pt x="10189464" y="25759"/>
                  </a:moveTo>
                  <a:lnTo>
                    <a:pt x="10189464" y="7620"/>
                  </a:lnTo>
                  <a:lnTo>
                    <a:pt x="10195560" y="15240"/>
                  </a:lnTo>
                  <a:lnTo>
                    <a:pt x="10200113" y="15240"/>
                  </a:lnTo>
                  <a:lnTo>
                    <a:pt x="10189464" y="25759"/>
                  </a:lnTo>
                  <a:close/>
                </a:path>
                <a:path w="10203180" h="1005840">
                  <a:moveTo>
                    <a:pt x="10200113" y="15240"/>
                  </a:moveTo>
                  <a:lnTo>
                    <a:pt x="10195560" y="15240"/>
                  </a:lnTo>
                  <a:lnTo>
                    <a:pt x="10189464" y="7620"/>
                  </a:lnTo>
                  <a:lnTo>
                    <a:pt x="10203179" y="7620"/>
                  </a:lnTo>
                  <a:lnTo>
                    <a:pt x="10203179" y="10668"/>
                  </a:lnTo>
                  <a:lnTo>
                    <a:pt x="10201656" y="13716"/>
                  </a:lnTo>
                  <a:lnTo>
                    <a:pt x="10200113" y="15240"/>
                  </a:lnTo>
                  <a:close/>
                </a:path>
                <a:path w="10203180" h="1005840">
                  <a:moveTo>
                    <a:pt x="0" y="995172"/>
                  </a:moveTo>
                  <a:lnTo>
                    <a:pt x="0" y="10668"/>
                  </a:lnTo>
                  <a:lnTo>
                    <a:pt x="13716" y="24384"/>
                  </a:lnTo>
                  <a:lnTo>
                    <a:pt x="13716" y="981456"/>
                  </a:lnTo>
                  <a:lnTo>
                    <a:pt x="0" y="995172"/>
                  </a:lnTo>
                  <a:close/>
                </a:path>
                <a:path w="10203180" h="1005840">
                  <a:moveTo>
                    <a:pt x="10203179" y="995172"/>
                  </a:moveTo>
                  <a:lnTo>
                    <a:pt x="10201656" y="992124"/>
                  </a:lnTo>
                  <a:lnTo>
                    <a:pt x="10189464" y="980080"/>
                  </a:lnTo>
                  <a:lnTo>
                    <a:pt x="10189464" y="25759"/>
                  </a:lnTo>
                  <a:lnTo>
                    <a:pt x="10201656" y="13716"/>
                  </a:lnTo>
                  <a:lnTo>
                    <a:pt x="10203179" y="10668"/>
                  </a:lnTo>
                  <a:lnTo>
                    <a:pt x="10203179" y="995172"/>
                  </a:lnTo>
                  <a:close/>
                </a:path>
                <a:path w="10203180" h="1005840">
                  <a:moveTo>
                    <a:pt x="132588" y="140208"/>
                  </a:moveTo>
                  <a:lnTo>
                    <a:pt x="129540" y="140208"/>
                  </a:lnTo>
                  <a:lnTo>
                    <a:pt x="123481" y="134149"/>
                  </a:lnTo>
                  <a:lnTo>
                    <a:pt x="123444" y="128016"/>
                  </a:lnTo>
                  <a:lnTo>
                    <a:pt x="126492" y="124968"/>
                  </a:lnTo>
                  <a:lnTo>
                    <a:pt x="134112" y="124968"/>
                  </a:lnTo>
                  <a:lnTo>
                    <a:pt x="138684" y="129540"/>
                  </a:lnTo>
                  <a:lnTo>
                    <a:pt x="138684" y="132588"/>
                  </a:lnTo>
                  <a:lnTo>
                    <a:pt x="131064" y="138684"/>
                  </a:lnTo>
                  <a:lnTo>
                    <a:pt x="134112" y="138684"/>
                  </a:lnTo>
                  <a:lnTo>
                    <a:pt x="132588" y="140208"/>
                  </a:lnTo>
                  <a:close/>
                </a:path>
                <a:path w="10203180" h="1005840">
                  <a:moveTo>
                    <a:pt x="10066020" y="138684"/>
                  </a:moveTo>
                  <a:lnTo>
                    <a:pt x="138684" y="138684"/>
                  </a:lnTo>
                  <a:lnTo>
                    <a:pt x="138684" y="129540"/>
                  </a:lnTo>
                  <a:lnTo>
                    <a:pt x="134112" y="124968"/>
                  </a:lnTo>
                  <a:lnTo>
                    <a:pt x="10069068" y="124968"/>
                  </a:lnTo>
                  <a:lnTo>
                    <a:pt x="10064496" y="129540"/>
                  </a:lnTo>
                  <a:lnTo>
                    <a:pt x="10064534" y="134149"/>
                  </a:lnTo>
                  <a:lnTo>
                    <a:pt x="10066020" y="135636"/>
                  </a:lnTo>
                  <a:lnTo>
                    <a:pt x="10066020" y="138684"/>
                  </a:lnTo>
                  <a:close/>
                </a:path>
                <a:path w="10203180" h="1005840">
                  <a:moveTo>
                    <a:pt x="10079736" y="134149"/>
                  </a:moveTo>
                  <a:lnTo>
                    <a:pt x="10079736" y="128016"/>
                  </a:lnTo>
                  <a:lnTo>
                    <a:pt x="10076688" y="124968"/>
                  </a:lnTo>
                  <a:lnTo>
                    <a:pt x="10089031" y="124968"/>
                  </a:lnTo>
                  <a:lnTo>
                    <a:pt x="10079736" y="134149"/>
                  </a:lnTo>
                  <a:close/>
                </a:path>
                <a:path w="10203180" h="1005840">
                  <a:moveTo>
                    <a:pt x="134112" y="138684"/>
                  </a:moveTo>
                  <a:lnTo>
                    <a:pt x="131064" y="138684"/>
                  </a:lnTo>
                  <a:lnTo>
                    <a:pt x="138684" y="132588"/>
                  </a:lnTo>
                  <a:lnTo>
                    <a:pt x="138646" y="134149"/>
                  </a:lnTo>
                  <a:lnTo>
                    <a:pt x="134112" y="138684"/>
                  </a:lnTo>
                  <a:close/>
                </a:path>
                <a:path w="10203180" h="1005840">
                  <a:moveTo>
                    <a:pt x="10075164" y="140208"/>
                  </a:moveTo>
                  <a:lnTo>
                    <a:pt x="10070592" y="140208"/>
                  </a:lnTo>
                  <a:lnTo>
                    <a:pt x="10066020" y="135636"/>
                  </a:lnTo>
                  <a:lnTo>
                    <a:pt x="10066020" y="132588"/>
                  </a:lnTo>
                  <a:lnTo>
                    <a:pt x="10072115" y="138684"/>
                  </a:lnTo>
                  <a:lnTo>
                    <a:pt x="10075926" y="138684"/>
                  </a:lnTo>
                  <a:lnTo>
                    <a:pt x="10075164" y="140208"/>
                  </a:lnTo>
                  <a:close/>
                </a:path>
                <a:path w="10203180" h="1005840">
                  <a:moveTo>
                    <a:pt x="10075926" y="138684"/>
                  </a:moveTo>
                  <a:lnTo>
                    <a:pt x="10072115" y="138684"/>
                  </a:lnTo>
                  <a:lnTo>
                    <a:pt x="10066020" y="132588"/>
                  </a:lnTo>
                  <a:lnTo>
                    <a:pt x="10079736" y="132588"/>
                  </a:lnTo>
                  <a:lnTo>
                    <a:pt x="10079736" y="134149"/>
                  </a:lnTo>
                  <a:lnTo>
                    <a:pt x="10076688" y="137160"/>
                  </a:lnTo>
                  <a:lnTo>
                    <a:pt x="10075926" y="138684"/>
                  </a:lnTo>
                  <a:close/>
                </a:path>
                <a:path w="10203180" h="1005840">
                  <a:moveTo>
                    <a:pt x="123444" y="871728"/>
                  </a:moveTo>
                  <a:lnTo>
                    <a:pt x="123444" y="134112"/>
                  </a:lnTo>
                  <a:lnTo>
                    <a:pt x="129540" y="140208"/>
                  </a:lnTo>
                  <a:lnTo>
                    <a:pt x="138684" y="140208"/>
                  </a:lnTo>
                  <a:lnTo>
                    <a:pt x="138684" y="865632"/>
                  </a:lnTo>
                  <a:lnTo>
                    <a:pt x="129540" y="865632"/>
                  </a:lnTo>
                  <a:lnTo>
                    <a:pt x="123444" y="871728"/>
                  </a:lnTo>
                  <a:close/>
                </a:path>
                <a:path w="10203180" h="1005840">
                  <a:moveTo>
                    <a:pt x="138684" y="140208"/>
                  </a:moveTo>
                  <a:lnTo>
                    <a:pt x="132588" y="140208"/>
                  </a:lnTo>
                  <a:lnTo>
                    <a:pt x="138684" y="134112"/>
                  </a:lnTo>
                  <a:lnTo>
                    <a:pt x="138684" y="140208"/>
                  </a:lnTo>
                  <a:close/>
                </a:path>
                <a:path w="10203180" h="1005840">
                  <a:moveTo>
                    <a:pt x="10079736" y="140208"/>
                  </a:moveTo>
                  <a:lnTo>
                    <a:pt x="10075164" y="140208"/>
                  </a:lnTo>
                  <a:lnTo>
                    <a:pt x="10076688" y="137160"/>
                  </a:lnTo>
                  <a:lnTo>
                    <a:pt x="10079736" y="134149"/>
                  </a:lnTo>
                  <a:lnTo>
                    <a:pt x="10079736" y="140208"/>
                  </a:lnTo>
                  <a:close/>
                </a:path>
                <a:path w="10203180" h="1005840">
                  <a:moveTo>
                    <a:pt x="10066020" y="870203"/>
                  </a:moveTo>
                  <a:lnTo>
                    <a:pt x="10066020" y="135636"/>
                  </a:lnTo>
                  <a:lnTo>
                    <a:pt x="10070592" y="140208"/>
                  </a:lnTo>
                  <a:lnTo>
                    <a:pt x="10079736" y="140208"/>
                  </a:lnTo>
                  <a:lnTo>
                    <a:pt x="10079736" y="865632"/>
                  </a:lnTo>
                  <a:lnTo>
                    <a:pt x="10070592" y="865632"/>
                  </a:lnTo>
                  <a:lnTo>
                    <a:pt x="10066020" y="870203"/>
                  </a:lnTo>
                  <a:close/>
                </a:path>
                <a:path w="10203180" h="1005840">
                  <a:moveTo>
                    <a:pt x="134111" y="880872"/>
                  </a:moveTo>
                  <a:lnTo>
                    <a:pt x="126492" y="880872"/>
                  </a:lnTo>
                  <a:lnTo>
                    <a:pt x="123444" y="877824"/>
                  </a:lnTo>
                  <a:lnTo>
                    <a:pt x="123481" y="871690"/>
                  </a:lnTo>
                  <a:lnTo>
                    <a:pt x="129540" y="865632"/>
                  </a:lnTo>
                  <a:lnTo>
                    <a:pt x="132588" y="865632"/>
                  </a:lnTo>
                  <a:lnTo>
                    <a:pt x="134111" y="867156"/>
                  </a:lnTo>
                  <a:lnTo>
                    <a:pt x="131064" y="867156"/>
                  </a:lnTo>
                  <a:lnTo>
                    <a:pt x="138684" y="873251"/>
                  </a:lnTo>
                  <a:lnTo>
                    <a:pt x="138684" y="876299"/>
                  </a:lnTo>
                  <a:lnTo>
                    <a:pt x="134111" y="880872"/>
                  </a:lnTo>
                  <a:close/>
                </a:path>
                <a:path w="10203180" h="1005840">
                  <a:moveTo>
                    <a:pt x="138684" y="871728"/>
                  </a:moveTo>
                  <a:lnTo>
                    <a:pt x="132588" y="865632"/>
                  </a:lnTo>
                  <a:lnTo>
                    <a:pt x="138684" y="865632"/>
                  </a:lnTo>
                  <a:lnTo>
                    <a:pt x="138684" y="871728"/>
                  </a:lnTo>
                  <a:close/>
                </a:path>
                <a:path w="10203180" h="1005840">
                  <a:moveTo>
                    <a:pt x="10066020" y="873251"/>
                  </a:moveTo>
                  <a:lnTo>
                    <a:pt x="10066020" y="870203"/>
                  </a:lnTo>
                  <a:lnTo>
                    <a:pt x="10070592" y="865632"/>
                  </a:lnTo>
                  <a:lnTo>
                    <a:pt x="10075164" y="865632"/>
                  </a:lnTo>
                  <a:lnTo>
                    <a:pt x="10075926" y="867156"/>
                  </a:lnTo>
                  <a:lnTo>
                    <a:pt x="10072115" y="867156"/>
                  </a:lnTo>
                  <a:lnTo>
                    <a:pt x="10066020" y="873251"/>
                  </a:lnTo>
                  <a:close/>
                </a:path>
                <a:path w="10203180" h="1005840">
                  <a:moveTo>
                    <a:pt x="10079736" y="871690"/>
                  </a:moveTo>
                  <a:lnTo>
                    <a:pt x="10076688" y="868680"/>
                  </a:lnTo>
                  <a:lnTo>
                    <a:pt x="10075164" y="865632"/>
                  </a:lnTo>
                  <a:lnTo>
                    <a:pt x="10079736" y="865632"/>
                  </a:lnTo>
                  <a:lnTo>
                    <a:pt x="10079736" y="871690"/>
                  </a:lnTo>
                  <a:close/>
                </a:path>
                <a:path w="10203180" h="1005840">
                  <a:moveTo>
                    <a:pt x="138684" y="873251"/>
                  </a:moveTo>
                  <a:lnTo>
                    <a:pt x="131064" y="867156"/>
                  </a:lnTo>
                  <a:lnTo>
                    <a:pt x="134111" y="867156"/>
                  </a:lnTo>
                  <a:lnTo>
                    <a:pt x="138646" y="871690"/>
                  </a:lnTo>
                  <a:lnTo>
                    <a:pt x="138684" y="873251"/>
                  </a:lnTo>
                  <a:close/>
                </a:path>
                <a:path w="10203180" h="1005840">
                  <a:moveTo>
                    <a:pt x="10069068" y="880872"/>
                  </a:moveTo>
                  <a:lnTo>
                    <a:pt x="134111" y="880872"/>
                  </a:lnTo>
                  <a:lnTo>
                    <a:pt x="138684" y="876299"/>
                  </a:lnTo>
                  <a:lnTo>
                    <a:pt x="138684" y="867156"/>
                  </a:lnTo>
                  <a:lnTo>
                    <a:pt x="10066020" y="867156"/>
                  </a:lnTo>
                  <a:lnTo>
                    <a:pt x="10066020" y="870203"/>
                  </a:lnTo>
                  <a:lnTo>
                    <a:pt x="10064534" y="871690"/>
                  </a:lnTo>
                  <a:lnTo>
                    <a:pt x="10064496" y="876299"/>
                  </a:lnTo>
                  <a:lnTo>
                    <a:pt x="10069068" y="880872"/>
                  </a:lnTo>
                  <a:close/>
                </a:path>
                <a:path w="10203180" h="1005840">
                  <a:moveTo>
                    <a:pt x="10079736" y="873251"/>
                  </a:moveTo>
                  <a:lnTo>
                    <a:pt x="10066020" y="873251"/>
                  </a:lnTo>
                  <a:lnTo>
                    <a:pt x="10072115" y="867156"/>
                  </a:lnTo>
                  <a:lnTo>
                    <a:pt x="10075926" y="867156"/>
                  </a:lnTo>
                  <a:lnTo>
                    <a:pt x="10076688" y="868680"/>
                  </a:lnTo>
                  <a:lnTo>
                    <a:pt x="10079736" y="871690"/>
                  </a:lnTo>
                  <a:lnTo>
                    <a:pt x="10079736" y="873251"/>
                  </a:lnTo>
                  <a:close/>
                </a:path>
                <a:path w="10203180" h="1005840">
                  <a:moveTo>
                    <a:pt x="10198608" y="1005840"/>
                  </a:moveTo>
                  <a:lnTo>
                    <a:pt x="10194036" y="1005840"/>
                  </a:lnTo>
                  <a:lnTo>
                    <a:pt x="10064496" y="876299"/>
                  </a:lnTo>
                  <a:lnTo>
                    <a:pt x="10064534" y="871690"/>
                  </a:lnTo>
                  <a:lnTo>
                    <a:pt x="10066020" y="870203"/>
                  </a:lnTo>
                  <a:lnTo>
                    <a:pt x="10066020" y="873251"/>
                  </a:lnTo>
                  <a:lnTo>
                    <a:pt x="10079736" y="873251"/>
                  </a:lnTo>
                  <a:lnTo>
                    <a:pt x="10079736" y="877824"/>
                  </a:lnTo>
                  <a:lnTo>
                    <a:pt x="10076688" y="880872"/>
                  </a:lnTo>
                  <a:lnTo>
                    <a:pt x="10089031" y="880872"/>
                  </a:lnTo>
                  <a:lnTo>
                    <a:pt x="10189464" y="980080"/>
                  </a:lnTo>
                  <a:lnTo>
                    <a:pt x="10189464" y="998220"/>
                  </a:lnTo>
                  <a:lnTo>
                    <a:pt x="10203179" y="998220"/>
                  </a:lnTo>
                  <a:lnTo>
                    <a:pt x="10203179" y="999744"/>
                  </a:lnTo>
                  <a:lnTo>
                    <a:pt x="10201656" y="1002792"/>
                  </a:lnTo>
                  <a:lnTo>
                    <a:pt x="10200132" y="1004316"/>
                  </a:lnTo>
                  <a:lnTo>
                    <a:pt x="10198608" y="1005840"/>
                  </a:lnTo>
                  <a:close/>
                </a:path>
                <a:path w="10203180" h="1005840">
                  <a:moveTo>
                    <a:pt x="10089031" y="880872"/>
                  </a:moveTo>
                  <a:lnTo>
                    <a:pt x="10076688" y="880872"/>
                  </a:lnTo>
                  <a:lnTo>
                    <a:pt x="10079736" y="877824"/>
                  </a:lnTo>
                  <a:lnTo>
                    <a:pt x="10079736" y="871690"/>
                  </a:lnTo>
                  <a:lnTo>
                    <a:pt x="10089031" y="880872"/>
                  </a:lnTo>
                  <a:close/>
                </a:path>
                <a:path w="10203180" h="1005840">
                  <a:moveTo>
                    <a:pt x="16764" y="998220"/>
                  </a:moveTo>
                  <a:lnTo>
                    <a:pt x="13716" y="998220"/>
                  </a:lnTo>
                  <a:lnTo>
                    <a:pt x="13716" y="981456"/>
                  </a:lnTo>
                  <a:lnTo>
                    <a:pt x="123444" y="871728"/>
                  </a:lnTo>
                  <a:lnTo>
                    <a:pt x="123444" y="877824"/>
                  </a:lnTo>
                  <a:lnTo>
                    <a:pt x="126492" y="880872"/>
                  </a:lnTo>
                  <a:lnTo>
                    <a:pt x="134111" y="880872"/>
                  </a:lnTo>
                  <a:lnTo>
                    <a:pt x="16764" y="998220"/>
                  </a:lnTo>
                  <a:close/>
                </a:path>
                <a:path w="10203180" h="1005840">
                  <a:moveTo>
                    <a:pt x="10189464" y="998220"/>
                  </a:moveTo>
                  <a:lnTo>
                    <a:pt x="10189464" y="980080"/>
                  </a:lnTo>
                  <a:lnTo>
                    <a:pt x="10200113" y="990600"/>
                  </a:lnTo>
                  <a:lnTo>
                    <a:pt x="10195560" y="990600"/>
                  </a:lnTo>
                  <a:lnTo>
                    <a:pt x="10189464" y="998220"/>
                  </a:lnTo>
                  <a:close/>
                </a:path>
                <a:path w="10203180" h="1005840">
                  <a:moveTo>
                    <a:pt x="9144" y="1005840"/>
                  </a:moveTo>
                  <a:lnTo>
                    <a:pt x="4572" y="1005840"/>
                  </a:lnTo>
                  <a:lnTo>
                    <a:pt x="3046" y="1002790"/>
                  </a:lnTo>
                  <a:lnTo>
                    <a:pt x="0" y="999744"/>
                  </a:lnTo>
                  <a:lnTo>
                    <a:pt x="0" y="995172"/>
                  </a:lnTo>
                  <a:lnTo>
                    <a:pt x="13716" y="981456"/>
                  </a:lnTo>
                  <a:lnTo>
                    <a:pt x="13716" y="990600"/>
                  </a:lnTo>
                  <a:lnTo>
                    <a:pt x="7620" y="990600"/>
                  </a:lnTo>
                  <a:lnTo>
                    <a:pt x="13716" y="998220"/>
                  </a:lnTo>
                  <a:lnTo>
                    <a:pt x="16764" y="998220"/>
                  </a:lnTo>
                  <a:lnTo>
                    <a:pt x="9144" y="1005840"/>
                  </a:lnTo>
                  <a:close/>
                </a:path>
                <a:path w="10203180" h="1005840">
                  <a:moveTo>
                    <a:pt x="13716" y="998220"/>
                  </a:moveTo>
                  <a:lnTo>
                    <a:pt x="7620" y="990600"/>
                  </a:lnTo>
                  <a:lnTo>
                    <a:pt x="13716" y="990600"/>
                  </a:lnTo>
                  <a:lnTo>
                    <a:pt x="13716" y="998220"/>
                  </a:lnTo>
                  <a:close/>
                </a:path>
                <a:path w="10203180" h="1005840">
                  <a:moveTo>
                    <a:pt x="10192512" y="1004316"/>
                  </a:moveTo>
                  <a:lnTo>
                    <a:pt x="10668" y="1004316"/>
                  </a:lnTo>
                  <a:lnTo>
                    <a:pt x="24384" y="990600"/>
                  </a:lnTo>
                  <a:lnTo>
                    <a:pt x="10178796" y="990600"/>
                  </a:lnTo>
                  <a:lnTo>
                    <a:pt x="10192512" y="1004316"/>
                  </a:lnTo>
                  <a:close/>
                </a:path>
                <a:path w="10203180" h="1005840">
                  <a:moveTo>
                    <a:pt x="10203179" y="998220"/>
                  </a:moveTo>
                  <a:lnTo>
                    <a:pt x="10189464" y="998220"/>
                  </a:lnTo>
                  <a:lnTo>
                    <a:pt x="10195560" y="990600"/>
                  </a:lnTo>
                  <a:lnTo>
                    <a:pt x="10200113" y="990600"/>
                  </a:lnTo>
                  <a:lnTo>
                    <a:pt x="10201656" y="992124"/>
                  </a:lnTo>
                  <a:lnTo>
                    <a:pt x="10203179" y="995172"/>
                  </a:lnTo>
                  <a:lnTo>
                    <a:pt x="10203179" y="998220"/>
                  </a:lnTo>
                  <a:close/>
                </a:path>
                <a:path w="10203180" h="1005840">
                  <a:moveTo>
                    <a:pt x="3809" y="1004316"/>
                  </a:moveTo>
                  <a:lnTo>
                    <a:pt x="3048" y="1004316"/>
                  </a:lnTo>
                  <a:lnTo>
                    <a:pt x="0" y="1001268"/>
                  </a:lnTo>
                  <a:lnTo>
                    <a:pt x="0" y="999744"/>
                  </a:lnTo>
                  <a:lnTo>
                    <a:pt x="3048" y="1002792"/>
                  </a:lnTo>
                  <a:lnTo>
                    <a:pt x="3809" y="1004316"/>
                  </a:lnTo>
                  <a:close/>
                </a:path>
                <a:path w="10203180" h="1005840">
                  <a:moveTo>
                    <a:pt x="10201657" y="1002790"/>
                  </a:moveTo>
                  <a:lnTo>
                    <a:pt x="10203179" y="999744"/>
                  </a:lnTo>
                  <a:lnTo>
                    <a:pt x="10203179" y="1001268"/>
                  </a:lnTo>
                  <a:lnTo>
                    <a:pt x="10201657" y="1002790"/>
                  </a:lnTo>
                  <a:close/>
                </a:path>
                <a:path w="10203180" h="1005840">
                  <a:moveTo>
                    <a:pt x="10200132" y="1004316"/>
                  </a:moveTo>
                  <a:lnTo>
                    <a:pt x="10201657" y="1002790"/>
                  </a:lnTo>
                  <a:lnTo>
                    <a:pt x="10200132" y="1004316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7" name="object 37"/>
          <p:cNvGrpSpPr/>
          <p:nvPr/>
        </p:nvGrpSpPr>
        <p:grpSpPr>
          <a:xfrm>
            <a:off x="6446520" y="4107180"/>
            <a:ext cx="3479800" cy="897890"/>
            <a:chOff x="6446520" y="4107180"/>
            <a:chExt cx="3479800" cy="897890"/>
          </a:xfrm>
        </p:grpSpPr>
        <p:pic>
          <p:nvPicPr>
            <p:cNvPr id="38" name="object 3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802880" y="4107180"/>
              <a:ext cx="1011935" cy="897635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913876" y="4107180"/>
              <a:ext cx="1011935" cy="862583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446520" y="4107180"/>
              <a:ext cx="1150619" cy="897635"/>
            </a:xfrm>
            <a:prstGeom prst="rect">
              <a:avLst/>
            </a:prstGeom>
          </p:spPr>
        </p:pic>
      </p:grpSp>
      <p:sp>
        <p:nvSpPr>
          <p:cNvPr id="41" name="object 41"/>
          <p:cNvSpPr txBox="1"/>
          <p:nvPr/>
        </p:nvSpPr>
        <p:spPr>
          <a:xfrm>
            <a:off x="391668" y="5812535"/>
            <a:ext cx="9941560" cy="741045"/>
          </a:xfrm>
          <a:prstGeom prst="rect">
            <a:avLst/>
          </a:prstGeom>
          <a:solidFill>
            <a:srgbClr val="EFA12D"/>
          </a:solidFill>
        </p:spPr>
        <p:txBody>
          <a:bodyPr vert="horz" wrap="square" lIns="0" tIns="508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1550">
              <a:latin typeface="Times New Roman"/>
              <a:cs typeface="Times New Roman"/>
            </a:endParaRPr>
          </a:p>
          <a:p>
            <a:pPr marL="46355" algn="ctr">
              <a:lnSpc>
                <a:spcPct val="100000"/>
              </a:lnSpc>
            </a:pPr>
            <a:r>
              <a:rPr sz="1750" b="1" spc="210" dirty="0">
                <a:latin typeface="Trebuchet MS"/>
                <a:cs typeface="Trebuchet MS"/>
              </a:rPr>
              <a:t>NOSSO</a:t>
            </a:r>
            <a:r>
              <a:rPr sz="1750" b="1" spc="-114" dirty="0">
                <a:latin typeface="Trebuchet MS"/>
                <a:cs typeface="Trebuchet MS"/>
              </a:rPr>
              <a:t> </a:t>
            </a:r>
            <a:r>
              <a:rPr sz="1750" b="1" spc="105" dirty="0">
                <a:latin typeface="Trebuchet MS"/>
                <a:cs typeface="Trebuchet MS"/>
              </a:rPr>
              <a:t>MUITO</a:t>
            </a:r>
            <a:r>
              <a:rPr sz="1750" b="1" spc="-110" dirty="0">
                <a:latin typeface="Trebuchet MS"/>
                <a:cs typeface="Trebuchet MS"/>
              </a:rPr>
              <a:t> </a:t>
            </a:r>
            <a:r>
              <a:rPr sz="1750" b="1" spc="155" dirty="0">
                <a:latin typeface="Trebuchet MS"/>
                <a:cs typeface="Trebuchet MS"/>
              </a:rPr>
              <a:t>OBRIGADO</a:t>
            </a:r>
            <a:r>
              <a:rPr sz="1750" b="1" spc="-110" dirty="0">
                <a:latin typeface="Trebuchet MS"/>
                <a:cs typeface="Trebuchet MS"/>
              </a:rPr>
              <a:t> </a:t>
            </a:r>
            <a:r>
              <a:rPr sz="1750" b="1" spc="170" dirty="0">
                <a:latin typeface="Trebuchet MS"/>
                <a:cs typeface="Trebuchet MS"/>
              </a:rPr>
              <a:t>E</a:t>
            </a:r>
            <a:r>
              <a:rPr sz="1750" b="1" spc="-105" dirty="0">
                <a:latin typeface="Trebuchet MS"/>
                <a:cs typeface="Trebuchet MS"/>
              </a:rPr>
              <a:t> </a:t>
            </a:r>
            <a:r>
              <a:rPr sz="1750" b="1" spc="135" dirty="0">
                <a:latin typeface="Trebuchet MS"/>
                <a:cs typeface="Trebuchet MS"/>
              </a:rPr>
              <a:t>TENHA</a:t>
            </a:r>
            <a:r>
              <a:rPr sz="1750" b="1" spc="-105" dirty="0">
                <a:latin typeface="Trebuchet MS"/>
                <a:cs typeface="Trebuchet MS"/>
              </a:rPr>
              <a:t> </a:t>
            </a:r>
            <a:r>
              <a:rPr sz="1750" b="1" spc="150" dirty="0">
                <a:latin typeface="Trebuchet MS"/>
                <a:cs typeface="Trebuchet MS"/>
              </a:rPr>
              <a:t>UM</a:t>
            </a:r>
            <a:r>
              <a:rPr sz="1750" b="1" spc="-90" dirty="0">
                <a:latin typeface="Trebuchet MS"/>
                <a:cs typeface="Trebuchet MS"/>
              </a:rPr>
              <a:t> </a:t>
            </a:r>
            <a:r>
              <a:rPr sz="1750" b="1" spc="110" dirty="0">
                <a:latin typeface="Trebuchet MS"/>
                <a:cs typeface="Trebuchet MS"/>
              </a:rPr>
              <a:t>ÓTIMO</a:t>
            </a:r>
            <a:r>
              <a:rPr sz="1750" b="1" spc="-114" dirty="0">
                <a:latin typeface="Trebuchet MS"/>
                <a:cs typeface="Trebuchet MS"/>
              </a:rPr>
              <a:t> </a:t>
            </a:r>
            <a:r>
              <a:rPr sz="1750" b="1" spc="35" dirty="0">
                <a:latin typeface="Trebuchet MS"/>
                <a:cs typeface="Trebuchet MS"/>
              </a:rPr>
              <a:t>DIA!!!</a:t>
            </a:r>
            <a:endParaRPr sz="1750">
              <a:latin typeface="Trebuchet MS"/>
              <a:cs typeface="Trebuchet M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64236" y="1030224"/>
            <a:ext cx="4572000" cy="5500370"/>
            <a:chOff x="364236" y="1030224"/>
            <a:chExt cx="4572000" cy="5500370"/>
          </a:xfrm>
        </p:grpSpPr>
        <p:sp>
          <p:nvSpPr>
            <p:cNvPr id="3" name="object 3"/>
            <p:cNvSpPr/>
            <p:nvPr/>
          </p:nvSpPr>
          <p:spPr>
            <a:xfrm>
              <a:off x="941831" y="1607820"/>
              <a:ext cx="3416935" cy="4346575"/>
            </a:xfrm>
            <a:custGeom>
              <a:avLst/>
              <a:gdLst/>
              <a:ahLst/>
              <a:cxnLst/>
              <a:rect l="l" t="t" r="r" b="b"/>
              <a:pathLst>
                <a:path w="3416935" h="4346575">
                  <a:moveTo>
                    <a:pt x="3416808" y="4346447"/>
                  </a:moveTo>
                  <a:lnTo>
                    <a:pt x="0" y="4346447"/>
                  </a:lnTo>
                  <a:lnTo>
                    <a:pt x="0" y="0"/>
                  </a:lnTo>
                  <a:lnTo>
                    <a:pt x="3416808" y="0"/>
                  </a:lnTo>
                  <a:lnTo>
                    <a:pt x="3416808" y="4346447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71856" y="1037844"/>
              <a:ext cx="4556760" cy="570230"/>
            </a:xfrm>
            <a:custGeom>
              <a:avLst/>
              <a:gdLst/>
              <a:ahLst/>
              <a:cxnLst/>
              <a:rect l="l" t="t" r="r" b="b"/>
              <a:pathLst>
                <a:path w="4556760" h="570230">
                  <a:moveTo>
                    <a:pt x="3986784" y="569976"/>
                  </a:moveTo>
                  <a:lnTo>
                    <a:pt x="569975" y="569976"/>
                  </a:lnTo>
                  <a:lnTo>
                    <a:pt x="0" y="0"/>
                  </a:lnTo>
                  <a:lnTo>
                    <a:pt x="4556760" y="0"/>
                  </a:lnTo>
                  <a:lnTo>
                    <a:pt x="3986784" y="569976"/>
                  </a:lnTo>
                  <a:close/>
                </a:path>
              </a:pathLst>
            </a:custGeom>
            <a:solidFill>
              <a:srgbClr val="315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1856" y="5954268"/>
              <a:ext cx="4556760" cy="568960"/>
            </a:xfrm>
            <a:custGeom>
              <a:avLst/>
              <a:gdLst/>
              <a:ahLst/>
              <a:cxnLst/>
              <a:rect l="l" t="t" r="r" b="b"/>
              <a:pathLst>
                <a:path w="4556760" h="568959">
                  <a:moveTo>
                    <a:pt x="4556760" y="568451"/>
                  </a:moveTo>
                  <a:lnTo>
                    <a:pt x="0" y="568451"/>
                  </a:lnTo>
                  <a:lnTo>
                    <a:pt x="569975" y="0"/>
                  </a:lnTo>
                  <a:lnTo>
                    <a:pt x="3986784" y="0"/>
                  </a:lnTo>
                  <a:lnTo>
                    <a:pt x="4556760" y="568451"/>
                  </a:lnTo>
                  <a:close/>
                </a:path>
              </a:pathLst>
            </a:custGeom>
            <a:solidFill>
              <a:srgbClr val="00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856" y="1037844"/>
              <a:ext cx="570230" cy="5485130"/>
            </a:xfrm>
            <a:custGeom>
              <a:avLst/>
              <a:gdLst/>
              <a:ahLst/>
              <a:cxnLst/>
              <a:rect l="l" t="t" r="r" b="b"/>
              <a:pathLst>
                <a:path w="570230" h="5485130">
                  <a:moveTo>
                    <a:pt x="0" y="5484875"/>
                  </a:moveTo>
                  <a:lnTo>
                    <a:pt x="0" y="0"/>
                  </a:lnTo>
                  <a:lnTo>
                    <a:pt x="569975" y="569976"/>
                  </a:lnTo>
                  <a:lnTo>
                    <a:pt x="569975" y="4916423"/>
                  </a:lnTo>
                  <a:lnTo>
                    <a:pt x="0" y="5484875"/>
                  </a:lnTo>
                  <a:close/>
                </a:path>
              </a:pathLst>
            </a:custGeom>
            <a:solidFill>
              <a:srgbClr val="66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358639" y="1037844"/>
              <a:ext cx="570230" cy="5485130"/>
            </a:xfrm>
            <a:custGeom>
              <a:avLst/>
              <a:gdLst/>
              <a:ahLst/>
              <a:cxnLst/>
              <a:rect l="l" t="t" r="r" b="b"/>
              <a:pathLst>
                <a:path w="570229" h="5485130">
                  <a:moveTo>
                    <a:pt x="569975" y="5484875"/>
                  </a:moveTo>
                  <a:lnTo>
                    <a:pt x="0" y="4916423"/>
                  </a:lnTo>
                  <a:lnTo>
                    <a:pt x="0" y="569976"/>
                  </a:lnTo>
                  <a:lnTo>
                    <a:pt x="569975" y="0"/>
                  </a:lnTo>
                  <a:lnTo>
                    <a:pt x="569975" y="5484875"/>
                  </a:lnTo>
                  <a:close/>
                </a:path>
              </a:pathLst>
            </a:custGeom>
            <a:solidFill>
              <a:srgbClr val="00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64236" y="1030224"/>
              <a:ext cx="4572000" cy="5500370"/>
            </a:xfrm>
            <a:custGeom>
              <a:avLst/>
              <a:gdLst/>
              <a:ahLst/>
              <a:cxnLst/>
              <a:rect l="l" t="t" r="r" b="b"/>
              <a:pathLst>
                <a:path w="4572000" h="5500370">
                  <a:moveTo>
                    <a:pt x="1524" y="4572"/>
                  </a:moveTo>
                  <a:lnTo>
                    <a:pt x="1524" y="3048"/>
                  </a:lnTo>
                  <a:lnTo>
                    <a:pt x="4572" y="0"/>
                  </a:lnTo>
                  <a:lnTo>
                    <a:pt x="6096" y="0"/>
                  </a:lnTo>
                  <a:lnTo>
                    <a:pt x="1524" y="4572"/>
                  </a:lnTo>
                  <a:close/>
                </a:path>
                <a:path w="4572000" h="5500370">
                  <a:moveTo>
                    <a:pt x="15240" y="24384"/>
                  </a:moveTo>
                  <a:lnTo>
                    <a:pt x="1524" y="10668"/>
                  </a:lnTo>
                  <a:lnTo>
                    <a:pt x="1524" y="4571"/>
                  </a:lnTo>
                  <a:lnTo>
                    <a:pt x="6096" y="0"/>
                  </a:lnTo>
                  <a:lnTo>
                    <a:pt x="10668" y="0"/>
                  </a:lnTo>
                  <a:lnTo>
                    <a:pt x="18288" y="7620"/>
                  </a:lnTo>
                  <a:lnTo>
                    <a:pt x="15240" y="7620"/>
                  </a:lnTo>
                  <a:lnTo>
                    <a:pt x="7620" y="15240"/>
                  </a:lnTo>
                  <a:lnTo>
                    <a:pt x="15240" y="15240"/>
                  </a:lnTo>
                  <a:lnTo>
                    <a:pt x="15240" y="24384"/>
                  </a:lnTo>
                  <a:close/>
                </a:path>
                <a:path w="4572000" h="5500370">
                  <a:moveTo>
                    <a:pt x="4547583" y="15240"/>
                  </a:moveTo>
                  <a:lnTo>
                    <a:pt x="25908" y="15240"/>
                  </a:lnTo>
                  <a:lnTo>
                    <a:pt x="10668" y="0"/>
                  </a:lnTo>
                  <a:lnTo>
                    <a:pt x="4561332" y="0"/>
                  </a:lnTo>
                  <a:lnTo>
                    <a:pt x="4559808" y="3048"/>
                  </a:lnTo>
                  <a:lnTo>
                    <a:pt x="4547583" y="15240"/>
                  </a:lnTo>
                  <a:close/>
                </a:path>
                <a:path w="4572000" h="5500370">
                  <a:moveTo>
                    <a:pt x="3988308" y="580644"/>
                  </a:moveTo>
                  <a:lnTo>
                    <a:pt x="3986784" y="579120"/>
                  </a:lnTo>
                  <a:lnTo>
                    <a:pt x="3986784" y="574548"/>
                  </a:lnTo>
                  <a:lnTo>
                    <a:pt x="4559808" y="3048"/>
                  </a:lnTo>
                  <a:lnTo>
                    <a:pt x="4561332" y="0"/>
                  </a:lnTo>
                  <a:lnTo>
                    <a:pt x="4565904" y="0"/>
                  </a:lnTo>
                  <a:lnTo>
                    <a:pt x="4570476" y="4571"/>
                  </a:lnTo>
                  <a:lnTo>
                    <a:pt x="4570476" y="7620"/>
                  </a:lnTo>
                  <a:lnTo>
                    <a:pt x="4556760" y="7620"/>
                  </a:lnTo>
                  <a:lnTo>
                    <a:pt x="4556760" y="24384"/>
                  </a:lnTo>
                  <a:lnTo>
                    <a:pt x="4011168" y="569976"/>
                  </a:lnTo>
                  <a:lnTo>
                    <a:pt x="3998976" y="569976"/>
                  </a:lnTo>
                  <a:lnTo>
                    <a:pt x="4002024" y="573024"/>
                  </a:lnTo>
                  <a:lnTo>
                    <a:pt x="4002024" y="577596"/>
                  </a:lnTo>
                  <a:lnTo>
                    <a:pt x="3988308" y="577596"/>
                  </a:lnTo>
                  <a:lnTo>
                    <a:pt x="3988308" y="580644"/>
                  </a:lnTo>
                  <a:close/>
                </a:path>
                <a:path w="4572000" h="5500370">
                  <a:moveTo>
                    <a:pt x="4570476" y="4571"/>
                  </a:moveTo>
                  <a:lnTo>
                    <a:pt x="4565904" y="0"/>
                  </a:lnTo>
                  <a:lnTo>
                    <a:pt x="4567427" y="0"/>
                  </a:lnTo>
                  <a:lnTo>
                    <a:pt x="4570476" y="3048"/>
                  </a:lnTo>
                  <a:lnTo>
                    <a:pt x="4570476" y="4571"/>
                  </a:lnTo>
                  <a:close/>
                </a:path>
                <a:path w="4572000" h="5500370">
                  <a:moveTo>
                    <a:pt x="4570476" y="10667"/>
                  </a:moveTo>
                  <a:lnTo>
                    <a:pt x="4570476" y="4571"/>
                  </a:lnTo>
                  <a:lnTo>
                    <a:pt x="4572000" y="6096"/>
                  </a:lnTo>
                  <a:lnTo>
                    <a:pt x="4572000" y="9144"/>
                  </a:lnTo>
                  <a:lnTo>
                    <a:pt x="4570476" y="10667"/>
                  </a:lnTo>
                  <a:close/>
                </a:path>
                <a:path w="4572000" h="5500370">
                  <a:moveTo>
                    <a:pt x="1524" y="10668"/>
                  </a:moveTo>
                  <a:lnTo>
                    <a:pt x="0" y="9144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10668"/>
                  </a:lnTo>
                  <a:close/>
                </a:path>
                <a:path w="4572000" h="5500370">
                  <a:moveTo>
                    <a:pt x="15240" y="15240"/>
                  </a:moveTo>
                  <a:lnTo>
                    <a:pt x="7620" y="15240"/>
                  </a:lnTo>
                  <a:lnTo>
                    <a:pt x="15240" y="7620"/>
                  </a:lnTo>
                  <a:lnTo>
                    <a:pt x="15240" y="15240"/>
                  </a:lnTo>
                  <a:close/>
                </a:path>
                <a:path w="4572000" h="5500370">
                  <a:moveTo>
                    <a:pt x="571500" y="580644"/>
                  </a:moveTo>
                  <a:lnTo>
                    <a:pt x="15240" y="24384"/>
                  </a:lnTo>
                  <a:lnTo>
                    <a:pt x="15240" y="7620"/>
                  </a:lnTo>
                  <a:lnTo>
                    <a:pt x="18288" y="7620"/>
                  </a:lnTo>
                  <a:lnTo>
                    <a:pt x="580644" y="569976"/>
                  </a:lnTo>
                  <a:lnTo>
                    <a:pt x="574548" y="569976"/>
                  </a:lnTo>
                  <a:lnTo>
                    <a:pt x="571500" y="573024"/>
                  </a:lnTo>
                  <a:lnTo>
                    <a:pt x="571500" y="580644"/>
                  </a:lnTo>
                  <a:close/>
                </a:path>
                <a:path w="4572000" h="5500370">
                  <a:moveTo>
                    <a:pt x="4556760" y="24383"/>
                  </a:moveTo>
                  <a:lnTo>
                    <a:pt x="4556760" y="7620"/>
                  </a:lnTo>
                  <a:lnTo>
                    <a:pt x="4564380" y="15240"/>
                  </a:lnTo>
                  <a:lnTo>
                    <a:pt x="4565904" y="15240"/>
                  </a:lnTo>
                  <a:lnTo>
                    <a:pt x="4556760" y="24383"/>
                  </a:lnTo>
                  <a:close/>
                </a:path>
                <a:path w="4572000" h="5500370">
                  <a:moveTo>
                    <a:pt x="4565904" y="15240"/>
                  </a:moveTo>
                  <a:lnTo>
                    <a:pt x="4564380" y="15240"/>
                  </a:lnTo>
                  <a:lnTo>
                    <a:pt x="4556760" y="7620"/>
                  </a:lnTo>
                  <a:lnTo>
                    <a:pt x="4570476" y="7620"/>
                  </a:lnTo>
                  <a:lnTo>
                    <a:pt x="4570476" y="10668"/>
                  </a:lnTo>
                  <a:lnTo>
                    <a:pt x="4565904" y="15240"/>
                  </a:lnTo>
                  <a:close/>
                </a:path>
                <a:path w="4572000" h="5500370">
                  <a:moveTo>
                    <a:pt x="4570476" y="5489448"/>
                  </a:moveTo>
                  <a:lnTo>
                    <a:pt x="4556760" y="5475732"/>
                  </a:lnTo>
                  <a:lnTo>
                    <a:pt x="4556760" y="24383"/>
                  </a:lnTo>
                  <a:lnTo>
                    <a:pt x="4570476" y="10667"/>
                  </a:lnTo>
                  <a:lnTo>
                    <a:pt x="4570476" y="5489448"/>
                  </a:lnTo>
                  <a:close/>
                </a:path>
                <a:path w="4572000" h="5500370">
                  <a:moveTo>
                    <a:pt x="1524" y="5489448"/>
                  </a:moveTo>
                  <a:lnTo>
                    <a:pt x="1524" y="10668"/>
                  </a:lnTo>
                  <a:lnTo>
                    <a:pt x="15239" y="24383"/>
                  </a:lnTo>
                  <a:lnTo>
                    <a:pt x="15239" y="5475732"/>
                  </a:lnTo>
                  <a:lnTo>
                    <a:pt x="1524" y="5489448"/>
                  </a:lnTo>
                  <a:close/>
                </a:path>
                <a:path w="4572000" h="5500370">
                  <a:moveTo>
                    <a:pt x="580644" y="585216"/>
                  </a:moveTo>
                  <a:lnTo>
                    <a:pt x="576072" y="585216"/>
                  </a:lnTo>
                  <a:lnTo>
                    <a:pt x="571500" y="580644"/>
                  </a:lnTo>
                  <a:lnTo>
                    <a:pt x="571500" y="573024"/>
                  </a:lnTo>
                  <a:lnTo>
                    <a:pt x="574548" y="569976"/>
                  </a:lnTo>
                  <a:lnTo>
                    <a:pt x="580644" y="569976"/>
                  </a:lnTo>
                  <a:lnTo>
                    <a:pt x="585216" y="574548"/>
                  </a:lnTo>
                  <a:lnTo>
                    <a:pt x="585216" y="577596"/>
                  </a:lnTo>
                  <a:lnTo>
                    <a:pt x="577596" y="583692"/>
                  </a:lnTo>
                  <a:lnTo>
                    <a:pt x="581406" y="583692"/>
                  </a:lnTo>
                  <a:lnTo>
                    <a:pt x="580644" y="585216"/>
                  </a:lnTo>
                  <a:close/>
                </a:path>
                <a:path w="4572000" h="5500370">
                  <a:moveTo>
                    <a:pt x="3988308" y="583692"/>
                  </a:moveTo>
                  <a:lnTo>
                    <a:pt x="585216" y="583692"/>
                  </a:lnTo>
                  <a:lnTo>
                    <a:pt x="585216" y="574548"/>
                  </a:lnTo>
                  <a:lnTo>
                    <a:pt x="580644" y="569976"/>
                  </a:lnTo>
                  <a:lnTo>
                    <a:pt x="3991368" y="569976"/>
                  </a:lnTo>
                  <a:lnTo>
                    <a:pt x="3986784" y="574548"/>
                  </a:lnTo>
                  <a:lnTo>
                    <a:pt x="3986784" y="579120"/>
                  </a:lnTo>
                  <a:lnTo>
                    <a:pt x="3988308" y="580644"/>
                  </a:lnTo>
                  <a:lnTo>
                    <a:pt x="3988308" y="583692"/>
                  </a:lnTo>
                  <a:close/>
                </a:path>
                <a:path w="4572000" h="5500370">
                  <a:moveTo>
                    <a:pt x="4002024" y="579119"/>
                  </a:moveTo>
                  <a:lnTo>
                    <a:pt x="4002024" y="573024"/>
                  </a:lnTo>
                  <a:lnTo>
                    <a:pt x="3998976" y="569976"/>
                  </a:lnTo>
                  <a:lnTo>
                    <a:pt x="4011168" y="569976"/>
                  </a:lnTo>
                  <a:lnTo>
                    <a:pt x="4002024" y="579119"/>
                  </a:lnTo>
                  <a:close/>
                </a:path>
                <a:path w="4572000" h="5500370">
                  <a:moveTo>
                    <a:pt x="581406" y="583692"/>
                  </a:moveTo>
                  <a:lnTo>
                    <a:pt x="577596" y="583692"/>
                  </a:lnTo>
                  <a:lnTo>
                    <a:pt x="585216" y="577596"/>
                  </a:lnTo>
                  <a:lnTo>
                    <a:pt x="585216" y="579120"/>
                  </a:lnTo>
                  <a:lnTo>
                    <a:pt x="582168" y="582168"/>
                  </a:lnTo>
                  <a:lnTo>
                    <a:pt x="581406" y="583692"/>
                  </a:lnTo>
                  <a:close/>
                </a:path>
                <a:path w="4572000" h="5500370">
                  <a:moveTo>
                    <a:pt x="3997452" y="585216"/>
                  </a:moveTo>
                  <a:lnTo>
                    <a:pt x="3992880" y="585216"/>
                  </a:lnTo>
                  <a:lnTo>
                    <a:pt x="3988308" y="580644"/>
                  </a:lnTo>
                  <a:lnTo>
                    <a:pt x="3988308" y="577596"/>
                  </a:lnTo>
                  <a:lnTo>
                    <a:pt x="3994404" y="583692"/>
                  </a:lnTo>
                  <a:lnTo>
                    <a:pt x="3998214" y="583692"/>
                  </a:lnTo>
                  <a:lnTo>
                    <a:pt x="3997452" y="585216"/>
                  </a:lnTo>
                  <a:close/>
                </a:path>
                <a:path w="4572000" h="5500370">
                  <a:moveTo>
                    <a:pt x="3998214" y="583692"/>
                  </a:moveTo>
                  <a:lnTo>
                    <a:pt x="3994404" y="583692"/>
                  </a:lnTo>
                  <a:lnTo>
                    <a:pt x="3988308" y="577596"/>
                  </a:lnTo>
                  <a:lnTo>
                    <a:pt x="4002024" y="577596"/>
                  </a:lnTo>
                  <a:lnTo>
                    <a:pt x="4002024" y="579120"/>
                  </a:lnTo>
                  <a:lnTo>
                    <a:pt x="3998976" y="582168"/>
                  </a:lnTo>
                  <a:lnTo>
                    <a:pt x="3998214" y="583692"/>
                  </a:lnTo>
                  <a:close/>
                </a:path>
                <a:path w="4572000" h="5500370">
                  <a:moveTo>
                    <a:pt x="4002024" y="585216"/>
                  </a:moveTo>
                  <a:lnTo>
                    <a:pt x="3997452" y="585216"/>
                  </a:lnTo>
                  <a:lnTo>
                    <a:pt x="3998976" y="582168"/>
                  </a:lnTo>
                  <a:lnTo>
                    <a:pt x="4002024" y="579119"/>
                  </a:lnTo>
                  <a:lnTo>
                    <a:pt x="4002024" y="585216"/>
                  </a:lnTo>
                  <a:close/>
                </a:path>
                <a:path w="4572000" h="5500370">
                  <a:moveTo>
                    <a:pt x="585216" y="585216"/>
                  </a:moveTo>
                  <a:lnTo>
                    <a:pt x="580644" y="585216"/>
                  </a:lnTo>
                  <a:lnTo>
                    <a:pt x="582168" y="582168"/>
                  </a:lnTo>
                  <a:lnTo>
                    <a:pt x="585216" y="579120"/>
                  </a:lnTo>
                  <a:lnTo>
                    <a:pt x="585216" y="585216"/>
                  </a:lnTo>
                  <a:close/>
                </a:path>
                <a:path w="4572000" h="5500370">
                  <a:moveTo>
                    <a:pt x="571500" y="4919472"/>
                  </a:moveTo>
                  <a:lnTo>
                    <a:pt x="571500" y="580644"/>
                  </a:lnTo>
                  <a:lnTo>
                    <a:pt x="576072" y="585216"/>
                  </a:lnTo>
                  <a:lnTo>
                    <a:pt x="585216" y="585216"/>
                  </a:lnTo>
                  <a:lnTo>
                    <a:pt x="585216" y="4916424"/>
                  </a:lnTo>
                  <a:lnTo>
                    <a:pt x="576072" y="4916424"/>
                  </a:lnTo>
                  <a:lnTo>
                    <a:pt x="573024" y="4917948"/>
                  </a:lnTo>
                  <a:lnTo>
                    <a:pt x="571500" y="4919472"/>
                  </a:lnTo>
                  <a:close/>
                </a:path>
                <a:path w="4572000" h="5500370">
                  <a:moveTo>
                    <a:pt x="3988308" y="4919472"/>
                  </a:moveTo>
                  <a:lnTo>
                    <a:pt x="3988308" y="580644"/>
                  </a:lnTo>
                  <a:lnTo>
                    <a:pt x="3992880" y="585216"/>
                  </a:lnTo>
                  <a:lnTo>
                    <a:pt x="4002024" y="585216"/>
                  </a:lnTo>
                  <a:lnTo>
                    <a:pt x="4002024" y="4916424"/>
                  </a:lnTo>
                  <a:lnTo>
                    <a:pt x="3992880" y="4916424"/>
                  </a:lnTo>
                  <a:lnTo>
                    <a:pt x="3989832" y="4917948"/>
                  </a:lnTo>
                  <a:lnTo>
                    <a:pt x="3988308" y="4919472"/>
                  </a:lnTo>
                  <a:close/>
                </a:path>
                <a:path w="4572000" h="5500370">
                  <a:moveTo>
                    <a:pt x="580656" y="4930140"/>
                  </a:moveTo>
                  <a:lnTo>
                    <a:pt x="574548" y="4930140"/>
                  </a:lnTo>
                  <a:lnTo>
                    <a:pt x="571500" y="4927091"/>
                  </a:lnTo>
                  <a:lnTo>
                    <a:pt x="571500" y="4919472"/>
                  </a:lnTo>
                  <a:lnTo>
                    <a:pt x="573024" y="4917948"/>
                  </a:lnTo>
                  <a:lnTo>
                    <a:pt x="576072" y="4916424"/>
                  </a:lnTo>
                  <a:lnTo>
                    <a:pt x="577596" y="4916424"/>
                  </a:lnTo>
                  <a:lnTo>
                    <a:pt x="585216" y="4924043"/>
                  </a:lnTo>
                  <a:lnTo>
                    <a:pt x="585216" y="4925568"/>
                  </a:lnTo>
                  <a:lnTo>
                    <a:pt x="580656" y="4930140"/>
                  </a:lnTo>
                  <a:close/>
                </a:path>
                <a:path w="4572000" h="5500370">
                  <a:moveTo>
                    <a:pt x="585216" y="4924043"/>
                  </a:moveTo>
                  <a:lnTo>
                    <a:pt x="577596" y="4916424"/>
                  </a:lnTo>
                  <a:lnTo>
                    <a:pt x="580644" y="4916424"/>
                  </a:lnTo>
                  <a:lnTo>
                    <a:pt x="585215" y="4920996"/>
                  </a:lnTo>
                  <a:lnTo>
                    <a:pt x="585216" y="4924043"/>
                  </a:lnTo>
                  <a:close/>
                </a:path>
                <a:path w="4572000" h="5500370">
                  <a:moveTo>
                    <a:pt x="585216" y="4920996"/>
                  </a:moveTo>
                  <a:lnTo>
                    <a:pt x="580644" y="4916424"/>
                  </a:lnTo>
                  <a:lnTo>
                    <a:pt x="585216" y="4916424"/>
                  </a:lnTo>
                  <a:lnTo>
                    <a:pt x="585216" y="4920996"/>
                  </a:lnTo>
                  <a:close/>
                </a:path>
                <a:path w="4572000" h="5500370">
                  <a:moveTo>
                    <a:pt x="3991355" y="4930140"/>
                  </a:moveTo>
                  <a:lnTo>
                    <a:pt x="580656" y="4930140"/>
                  </a:lnTo>
                  <a:lnTo>
                    <a:pt x="585216" y="4925568"/>
                  </a:lnTo>
                  <a:lnTo>
                    <a:pt x="585216" y="4916424"/>
                  </a:lnTo>
                  <a:lnTo>
                    <a:pt x="3988308" y="4916424"/>
                  </a:lnTo>
                  <a:lnTo>
                    <a:pt x="3988308" y="4919472"/>
                  </a:lnTo>
                  <a:lnTo>
                    <a:pt x="3986784" y="4920996"/>
                  </a:lnTo>
                  <a:lnTo>
                    <a:pt x="3986784" y="4925568"/>
                  </a:lnTo>
                  <a:lnTo>
                    <a:pt x="3991355" y="4930140"/>
                  </a:lnTo>
                  <a:close/>
                </a:path>
                <a:path w="4572000" h="5500370">
                  <a:moveTo>
                    <a:pt x="3988308" y="4924043"/>
                  </a:moveTo>
                  <a:lnTo>
                    <a:pt x="3988308" y="4919472"/>
                  </a:lnTo>
                  <a:lnTo>
                    <a:pt x="3989832" y="4917948"/>
                  </a:lnTo>
                  <a:lnTo>
                    <a:pt x="3992880" y="4916424"/>
                  </a:lnTo>
                  <a:lnTo>
                    <a:pt x="3994404" y="4916424"/>
                  </a:lnTo>
                  <a:lnTo>
                    <a:pt x="3988308" y="4924043"/>
                  </a:lnTo>
                  <a:close/>
                </a:path>
                <a:path w="4572000" h="5500370">
                  <a:moveTo>
                    <a:pt x="4002024" y="4924043"/>
                  </a:moveTo>
                  <a:lnTo>
                    <a:pt x="3988308" y="4924043"/>
                  </a:lnTo>
                  <a:lnTo>
                    <a:pt x="3994404" y="4916424"/>
                  </a:lnTo>
                  <a:lnTo>
                    <a:pt x="3997452" y="4916424"/>
                  </a:lnTo>
                  <a:lnTo>
                    <a:pt x="4002024" y="4920996"/>
                  </a:lnTo>
                  <a:lnTo>
                    <a:pt x="4002024" y="4924043"/>
                  </a:lnTo>
                  <a:close/>
                </a:path>
                <a:path w="4572000" h="5500370">
                  <a:moveTo>
                    <a:pt x="4002024" y="4920996"/>
                  </a:moveTo>
                  <a:lnTo>
                    <a:pt x="3997452" y="4916424"/>
                  </a:lnTo>
                  <a:lnTo>
                    <a:pt x="4002024" y="4916424"/>
                  </a:lnTo>
                  <a:lnTo>
                    <a:pt x="4002024" y="4920996"/>
                  </a:lnTo>
                  <a:close/>
                </a:path>
                <a:path w="4572000" h="5500370">
                  <a:moveTo>
                    <a:pt x="19795" y="5492496"/>
                  </a:moveTo>
                  <a:lnTo>
                    <a:pt x="15240" y="5492496"/>
                  </a:lnTo>
                  <a:lnTo>
                    <a:pt x="15240" y="5475732"/>
                  </a:lnTo>
                  <a:lnTo>
                    <a:pt x="571500" y="4919472"/>
                  </a:lnTo>
                  <a:lnTo>
                    <a:pt x="571500" y="4927091"/>
                  </a:lnTo>
                  <a:lnTo>
                    <a:pt x="574548" y="4930140"/>
                  </a:lnTo>
                  <a:lnTo>
                    <a:pt x="580656" y="4930140"/>
                  </a:lnTo>
                  <a:lnTo>
                    <a:pt x="19795" y="5492496"/>
                  </a:lnTo>
                  <a:close/>
                </a:path>
                <a:path w="4572000" h="5500370">
                  <a:moveTo>
                    <a:pt x="4565904" y="5500116"/>
                  </a:moveTo>
                  <a:lnTo>
                    <a:pt x="4561332" y="5500116"/>
                  </a:lnTo>
                  <a:lnTo>
                    <a:pt x="3986784" y="4925568"/>
                  </a:lnTo>
                  <a:lnTo>
                    <a:pt x="3986784" y="4920996"/>
                  </a:lnTo>
                  <a:lnTo>
                    <a:pt x="3988308" y="4919472"/>
                  </a:lnTo>
                  <a:lnTo>
                    <a:pt x="3988308" y="4924043"/>
                  </a:lnTo>
                  <a:lnTo>
                    <a:pt x="4002024" y="4924043"/>
                  </a:lnTo>
                  <a:lnTo>
                    <a:pt x="4002024" y="4927091"/>
                  </a:lnTo>
                  <a:lnTo>
                    <a:pt x="3998976" y="4930140"/>
                  </a:lnTo>
                  <a:lnTo>
                    <a:pt x="4011168" y="4930140"/>
                  </a:lnTo>
                  <a:lnTo>
                    <a:pt x="4556760" y="5475732"/>
                  </a:lnTo>
                  <a:lnTo>
                    <a:pt x="4556760" y="5492496"/>
                  </a:lnTo>
                  <a:lnTo>
                    <a:pt x="4570476" y="5492496"/>
                  </a:lnTo>
                  <a:lnTo>
                    <a:pt x="4570475" y="5497068"/>
                  </a:lnTo>
                  <a:lnTo>
                    <a:pt x="4568952" y="5498591"/>
                  </a:lnTo>
                  <a:lnTo>
                    <a:pt x="4565904" y="5500116"/>
                  </a:lnTo>
                  <a:close/>
                </a:path>
                <a:path w="4572000" h="5500370">
                  <a:moveTo>
                    <a:pt x="4011168" y="4930140"/>
                  </a:moveTo>
                  <a:lnTo>
                    <a:pt x="3998976" y="4930140"/>
                  </a:lnTo>
                  <a:lnTo>
                    <a:pt x="4002024" y="4927091"/>
                  </a:lnTo>
                  <a:lnTo>
                    <a:pt x="4002024" y="4920996"/>
                  </a:lnTo>
                  <a:lnTo>
                    <a:pt x="4011168" y="4930140"/>
                  </a:lnTo>
                  <a:close/>
                </a:path>
                <a:path w="4572000" h="5500370">
                  <a:moveTo>
                    <a:pt x="10668" y="5500116"/>
                  </a:moveTo>
                  <a:lnTo>
                    <a:pt x="6096" y="5500116"/>
                  </a:lnTo>
                  <a:lnTo>
                    <a:pt x="3048" y="5498591"/>
                  </a:lnTo>
                  <a:lnTo>
                    <a:pt x="1524" y="5497068"/>
                  </a:lnTo>
                  <a:lnTo>
                    <a:pt x="1524" y="5489448"/>
                  </a:lnTo>
                  <a:lnTo>
                    <a:pt x="15240" y="5475732"/>
                  </a:lnTo>
                  <a:lnTo>
                    <a:pt x="15240" y="5486400"/>
                  </a:lnTo>
                  <a:lnTo>
                    <a:pt x="7620" y="5486400"/>
                  </a:lnTo>
                  <a:lnTo>
                    <a:pt x="15240" y="5492496"/>
                  </a:lnTo>
                  <a:lnTo>
                    <a:pt x="19795" y="5492496"/>
                  </a:lnTo>
                  <a:lnTo>
                    <a:pt x="13716" y="5498591"/>
                  </a:lnTo>
                  <a:lnTo>
                    <a:pt x="10668" y="5500116"/>
                  </a:lnTo>
                  <a:close/>
                </a:path>
                <a:path w="4572000" h="5500370">
                  <a:moveTo>
                    <a:pt x="4556760" y="5492496"/>
                  </a:moveTo>
                  <a:lnTo>
                    <a:pt x="4556760" y="5475732"/>
                  </a:lnTo>
                  <a:lnTo>
                    <a:pt x="4567428" y="5486400"/>
                  </a:lnTo>
                  <a:lnTo>
                    <a:pt x="4564380" y="5486400"/>
                  </a:lnTo>
                  <a:lnTo>
                    <a:pt x="4556760" y="5492496"/>
                  </a:lnTo>
                  <a:close/>
                </a:path>
                <a:path w="4572000" h="5500370">
                  <a:moveTo>
                    <a:pt x="15240" y="5492496"/>
                  </a:moveTo>
                  <a:lnTo>
                    <a:pt x="7620" y="5486400"/>
                  </a:lnTo>
                  <a:lnTo>
                    <a:pt x="15240" y="5486400"/>
                  </a:lnTo>
                  <a:lnTo>
                    <a:pt x="15240" y="5492496"/>
                  </a:lnTo>
                  <a:close/>
                </a:path>
                <a:path w="4572000" h="5500370">
                  <a:moveTo>
                    <a:pt x="4561332" y="5500116"/>
                  </a:moveTo>
                  <a:lnTo>
                    <a:pt x="10668" y="5500116"/>
                  </a:lnTo>
                  <a:lnTo>
                    <a:pt x="13716" y="5498591"/>
                  </a:lnTo>
                  <a:lnTo>
                    <a:pt x="25875" y="5486400"/>
                  </a:lnTo>
                  <a:lnTo>
                    <a:pt x="4547616" y="5486400"/>
                  </a:lnTo>
                  <a:lnTo>
                    <a:pt x="4561332" y="5500116"/>
                  </a:lnTo>
                  <a:close/>
                </a:path>
                <a:path w="4572000" h="5500370">
                  <a:moveTo>
                    <a:pt x="4570476" y="5492496"/>
                  </a:moveTo>
                  <a:lnTo>
                    <a:pt x="4556760" y="5492496"/>
                  </a:lnTo>
                  <a:lnTo>
                    <a:pt x="4564380" y="5486400"/>
                  </a:lnTo>
                  <a:lnTo>
                    <a:pt x="4567428" y="5486400"/>
                  </a:lnTo>
                  <a:lnTo>
                    <a:pt x="4570476" y="5489448"/>
                  </a:lnTo>
                  <a:lnTo>
                    <a:pt x="4570476" y="5492496"/>
                  </a:lnTo>
                  <a:close/>
                </a:path>
                <a:path w="4572000" h="5500370">
                  <a:moveTo>
                    <a:pt x="1524" y="5497067"/>
                  </a:moveTo>
                  <a:lnTo>
                    <a:pt x="0" y="5495543"/>
                  </a:lnTo>
                  <a:lnTo>
                    <a:pt x="0" y="5490972"/>
                  </a:lnTo>
                  <a:lnTo>
                    <a:pt x="1524" y="5489448"/>
                  </a:lnTo>
                  <a:lnTo>
                    <a:pt x="1524" y="5497067"/>
                  </a:lnTo>
                  <a:close/>
                </a:path>
                <a:path w="4572000" h="5500370">
                  <a:moveTo>
                    <a:pt x="4570476" y="5497067"/>
                  </a:moveTo>
                  <a:lnTo>
                    <a:pt x="4570476" y="5489448"/>
                  </a:lnTo>
                  <a:lnTo>
                    <a:pt x="4572000" y="5490972"/>
                  </a:lnTo>
                  <a:lnTo>
                    <a:pt x="4572000" y="5495543"/>
                  </a:lnTo>
                  <a:lnTo>
                    <a:pt x="4570476" y="5497067"/>
                  </a:lnTo>
                  <a:close/>
                </a:path>
                <a:path w="4572000" h="5500370">
                  <a:moveTo>
                    <a:pt x="4567427" y="5500116"/>
                  </a:moveTo>
                  <a:lnTo>
                    <a:pt x="4565904" y="5500116"/>
                  </a:lnTo>
                  <a:lnTo>
                    <a:pt x="4568952" y="5498591"/>
                  </a:lnTo>
                  <a:lnTo>
                    <a:pt x="4570476" y="5497067"/>
                  </a:lnTo>
                  <a:lnTo>
                    <a:pt x="4567427" y="5500116"/>
                  </a:lnTo>
                  <a:close/>
                </a:path>
                <a:path w="4572000" h="5500370">
                  <a:moveTo>
                    <a:pt x="6096" y="5500116"/>
                  </a:moveTo>
                  <a:lnTo>
                    <a:pt x="4572" y="5500116"/>
                  </a:lnTo>
                  <a:lnTo>
                    <a:pt x="1524" y="5497068"/>
                  </a:lnTo>
                  <a:lnTo>
                    <a:pt x="3048" y="5498591"/>
                  </a:lnTo>
                  <a:lnTo>
                    <a:pt x="6096" y="5500116"/>
                  </a:lnTo>
                  <a:close/>
                </a:path>
              </a:pathLst>
            </a:custGeom>
            <a:solidFill>
              <a:srgbClr val="0C0C0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9" name="object 9"/>
          <p:cNvGrpSpPr/>
          <p:nvPr/>
        </p:nvGrpSpPr>
        <p:grpSpPr>
          <a:xfrm>
            <a:off x="5478779" y="1030224"/>
            <a:ext cx="4570730" cy="5500370"/>
            <a:chOff x="5478779" y="1030224"/>
            <a:chExt cx="4570730" cy="5500370"/>
          </a:xfrm>
        </p:grpSpPr>
        <p:sp>
          <p:nvSpPr>
            <p:cNvPr id="10" name="object 10"/>
            <p:cNvSpPr/>
            <p:nvPr/>
          </p:nvSpPr>
          <p:spPr>
            <a:xfrm>
              <a:off x="6054851" y="1607820"/>
              <a:ext cx="3416935" cy="4346575"/>
            </a:xfrm>
            <a:custGeom>
              <a:avLst/>
              <a:gdLst/>
              <a:ahLst/>
              <a:cxnLst/>
              <a:rect l="l" t="t" r="r" b="b"/>
              <a:pathLst>
                <a:path w="3416934" h="4346575">
                  <a:moveTo>
                    <a:pt x="3416808" y="4346447"/>
                  </a:moveTo>
                  <a:lnTo>
                    <a:pt x="0" y="4346447"/>
                  </a:lnTo>
                  <a:lnTo>
                    <a:pt x="0" y="0"/>
                  </a:lnTo>
                  <a:lnTo>
                    <a:pt x="3416808" y="0"/>
                  </a:lnTo>
                  <a:lnTo>
                    <a:pt x="3416808" y="4346447"/>
                  </a:lnTo>
                  <a:close/>
                </a:path>
              </a:pathLst>
            </a:custGeom>
            <a:solidFill>
              <a:srgbClr val="0033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5486399" y="1037844"/>
              <a:ext cx="4555490" cy="570230"/>
            </a:xfrm>
            <a:custGeom>
              <a:avLst/>
              <a:gdLst/>
              <a:ahLst/>
              <a:cxnLst/>
              <a:rect l="l" t="t" r="r" b="b"/>
              <a:pathLst>
                <a:path w="4555490" h="570230">
                  <a:moveTo>
                    <a:pt x="3985260" y="569976"/>
                  </a:moveTo>
                  <a:lnTo>
                    <a:pt x="568451" y="569976"/>
                  </a:lnTo>
                  <a:lnTo>
                    <a:pt x="0" y="0"/>
                  </a:lnTo>
                  <a:lnTo>
                    <a:pt x="4555235" y="0"/>
                  </a:lnTo>
                  <a:lnTo>
                    <a:pt x="3985260" y="569976"/>
                  </a:lnTo>
                  <a:close/>
                </a:path>
              </a:pathLst>
            </a:custGeom>
            <a:solidFill>
              <a:srgbClr val="315B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5486399" y="5954268"/>
              <a:ext cx="4555490" cy="568960"/>
            </a:xfrm>
            <a:custGeom>
              <a:avLst/>
              <a:gdLst/>
              <a:ahLst/>
              <a:cxnLst/>
              <a:rect l="l" t="t" r="r" b="b"/>
              <a:pathLst>
                <a:path w="4555490" h="568959">
                  <a:moveTo>
                    <a:pt x="4555235" y="568451"/>
                  </a:moveTo>
                  <a:lnTo>
                    <a:pt x="0" y="568451"/>
                  </a:lnTo>
                  <a:lnTo>
                    <a:pt x="568451" y="0"/>
                  </a:lnTo>
                  <a:lnTo>
                    <a:pt x="3985260" y="0"/>
                  </a:lnTo>
                  <a:lnTo>
                    <a:pt x="4555235" y="568451"/>
                  </a:lnTo>
                  <a:close/>
                </a:path>
              </a:pathLst>
            </a:custGeom>
            <a:solidFill>
              <a:srgbClr val="0028A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5486399" y="1037844"/>
              <a:ext cx="568960" cy="5485130"/>
            </a:xfrm>
            <a:custGeom>
              <a:avLst/>
              <a:gdLst/>
              <a:ahLst/>
              <a:cxnLst/>
              <a:rect l="l" t="t" r="r" b="b"/>
              <a:pathLst>
                <a:path w="568960" h="5485130">
                  <a:moveTo>
                    <a:pt x="0" y="5484875"/>
                  </a:moveTo>
                  <a:lnTo>
                    <a:pt x="0" y="0"/>
                  </a:lnTo>
                  <a:lnTo>
                    <a:pt x="568451" y="569976"/>
                  </a:lnTo>
                  <a:lnTo>
                    <a:pt x="568451" y="4916423"/>
                  </a:lnTo>
                  <a:lnTo>
                    <a:pt x="0" y="5484875"/>
                  </a:lnTo>
                  <a:close/>
                </a:path>
              </a:pathLst>
            </a:custGeom>
            <a:solidFill>
              <a:srgbClr val="6685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9471659" y="1037844"/>
              <a:ext cx="570230" cy="5485130"/>
            </a:xfrm>
            <a:custGeom>
              <a:avLst/>
              <a:gdLst/>
              <a:ahLst/>
              <a:cxnLst/>
              <a:rect l="l" t="t" r="r" b="b"/>
              <a:pathLst>
                <a:path w="570229" h="5485130">
                  <a:moveTo>
                    <a:pt x="569975" y="5484875"/>
                  </a:moveTo>
                  <a:lnTo>
                    <a:pt x="0" y="4916423"/>
                  </a:lnTo>
                  <a:lnTo>
                    <a:pt x="0" y="569976"/>
                  </a:lnTo>
                  <a:lnTo>
                    <a:pt x="569975" y="0"/>
                  </a:lnTo>
                  <a:lnTo>
                    <a:pt x="569975" y="5484875"/>
                  </a:lnTo>
                  <a:close/>
                </a:path>
              </a:pathLst>
            </a:custGeom>
            <a:solidFill>
              <a:srgbClr val="001F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478779" y="1030224"/>
              <a:ext cx="4570730" cy="5500370"/>
            </a:xfrm>
            <a:custGeom>
              <a:avLst/>
              <a:gdLst/>
              <a:ahLst/>
              <a:cxnLst/>
              <a:rect l="l" t="t" r="r" b="b"/>
              <a:pathLst>
                <a:path w="4570730" h="5500370">
                  <a:moveTo>
                    <a:pt x="0" y="6096"/>
                  </a:moveTo>
                  <a:lnTo>
                    <a:pt x="0" y="3048"/>
                  </a:lnTo>
                  <a:lnTo>
                    <a:pt x="3048" y="0"/>
                  </a:lnTo>
                  <a:lnTo>
                    <a:pt x="4572" y="0"/>
                  </a:lnTo>
                  <a:lnTo>
                    <a:pt x="3048" y="3048"/>
                  </a:lnTo>
                  <a:lnTo>
                    <a:pt x="0" y="6096"/>
                  </a:lnTo>
                  <a:close/>
                </a:path>
                <a:path w="4570730" h="5500370">
                  <a:moveTo>
                    <a:pt x="13716" y="22896"/>
                  </a:moveTo>
                  <a:lnTo>
                    <a:pt x="0" y="9144"/>
                  </a:lnTo>
                  <a:lnTo>
                    <a:pt x="0" y="6096"/>
                  </a:lnTo>
                  <a:lnTo>
                    <a:pt x="3048" y="3048"/>
                  </a:lnTo>
                  <a:lnTo>
                    <a:pt x="4572" y="0"/>
                  </a:lnTo>
                  <a:lnTo>
                    <a:pt x="9144" y="0"/>
                  </a:lnTo>
                  <a:lnTo>
                    <a:pt x="16776" y="7620"/>
                  </a:lnTo>
                  <a:lnTo>
                    <a:pt x="13716" y="7620"/>
                  </a:lnTo>
                  <a:lnTo>
                    <a:pt x="7620" y="15240"/>
                  </a:lnTo>
                  <a:lnTo>
                    <a:pt x="13716" y="15240"/>
                  </a:lnTo>
                  <a:lnTo>
                    <a:pt x="13716" y="22896"/>
                  </a:lnTo>
                  <a:close/>
                </a:path>
                <a:path w="4570730" h="5500370">
                  <a:moveTo>
                    <a:pt x="4546051" y="15240"/>
                  </a:moveTo>
                  <a:lnTo>
                    <a:pt x="24416" y="15240"/>
                  </a:lnTo>
                  <a:lnTo>
                    <a:pt x="9144" y="0"/>
                  </a:lnTo>
                  <a:lnTo>
                    <a:pt x="4561332" y="0"/>
                  </a:lnTo>
                  <a:lnTo>
                    <a:pt x="4546051" y="15240"/>
                  </a:lnTo>
                  <a:close/>
                </a:path>
                <a:path w="4570730" h="5500370">
                  <a:moveTo>
                    <a:pt x="3986784" y="580644"/>
                  </a:moveTo>
                  <a:lnTo>
                    <a:pt x="3985260" y="579120"/>
                  </a:lnTo>
                  <a:lnTo>
                    <a:pt x="3985260" y="574548"/>
                  </a:lnTo>
                  <a:lnTo>
                    <a:pt x="4561332" y="0"/>
                  </a:lnTo>
                  <a:lnTo>
                    <a:pt x="4565903" y="0"/>
                  </a:lnTo>
                  <a:lnTo>
                    <a:pt x="4567428" y="3048"/>
                  </a:lnTo>
                  <a:lnTo>
                    <a:pt x="4570476" y="6096"/>
                  </a:lnTo>
                  <a:lnTo>
                    <a:pt x="4570476" y="7620"/>
                  </a:lnTo>
                  <a:lnTo>
                    <a:pt x="4555236" y="7620"/>
                  </a:lnTo>
                  <a:lnTo>
                    <a:pt x="4555236" y="24416"/>
                  </a:lnTo>
                  <a:lnTo>
                    <a:pt x="4011127" y="569976"/>
                  </a:lnTo>
                  <a:lnTo>
                    <a:pt x="3997452" y="569976"/>
                  </a:lnTo>
                  <a:lnTo>
                    <a:pt x="4000500" y="573024"/>
                  </a:lnTo>
                  <a:lnTo>
                    <a:pt x="4000500" y="577596"/>
                  </a:lnTo>
                  <a:lnTo>
                    <a:pt x="3986784" y="577596"/>
                  </a:lnTo>
                  <a:lnTo>
                    <a:pt x="3986784" y="580644"/>
                  </a:lnTo>
                  <a:close/>
                </a:path>
                <a:path w="4570730" h="5500370">
                  <a:moveTo>
                    <a:pt x="4570476" y="6096"/>
                  </a:moveTo>
                  <a:lnTo>
                    <a:pt x="4567428" y="3048"/>
                  </a:lnTo>
                  <a:lnTo>
                    <a:pt x="4565903" y="0"/>
                  </a:lnTo>
                  <a:lnTo>
                    <a:pt x="4567428" y="0"/>
                  </a:lnTo>
                  <a:lnTo>
                    <a:pt x="4570476" y="3048"/>
                  </a:lnTo>
                  <a:lnTo>
                    <a:pt x="4570476" y="6096"/>
                  </a:lnTo>
                  <a:close/>
                </a:path>
                <a:path w="4570730" h="5500370">
                  <a:moveTo>
                    <a:pt x="13716" y="15240"/>
                  </a:moveTo>
                  <a:lnTo>
                    <a:pt x="7620" y="15240"/>
                  </a:lnTo>
                  <a:lnTo>
                    <a:pt x="13716" y="7620"/>
                  </a:lnTo>
                  <a:lnTo>
                    <a:pt x="13716" y="15240"/>
                  </a:lnTo>
                  <a:close/>
                </a:path>
                <a:path w="4570730" h="5500370">
                  <a:moveTo>
                    <a:pt x="569976" y="580631"/>
                  </a:moveTo>
                  <a:lnTo>
                    <a:pt x="13716" y="22896"/>
                  </a:lnTo>
                  <a:lnTo>
                    <a:pt x="13716" y="7620"/>
                  </a:lnTo>
                  <a:lnTo>
                    <a:pt x="16776" y="7620"/>
                  </a:lnTo>
                  <a:lnTo>
                    <a:pt x="580639" y="569976"/>
                  </a:lnTo>
                  <a:lnTo>
                    <a:pt x="573024" y="569976"/>
                  </a:lnTo>
                  <a:lnTo>
                    <a:pt x="569976" y="573024"/>
                  </a:lnTo>
                  <a:lnTo>
                    <a:pt x="569976" y="580631"/>
                  </a:lnTo>
                  <a:close/>
                </a:path>
                <a:path w="4570730" h="5500370">
                  <a:moveTo>
                    <a:pt x="4555236" y="24416"/>
                  </a:moveTo>
                  <a:lnTo>
                    <a:pt x="4555236" y="7620"/>
                  </a:lnTo>
                  <a:lnTo>
                    <a:pt x="4562856" y="15240"/>
                  </a:lnTo>
                  <a:lnTo>
                    <a:pt x="4564388" y="15240"/>
                  </a:lnTo>
                  <a:lnTo>
                    <a:pt x="4555236" y="24416"/>
                  </a:lnTo>
                  <a:close/>
                </a:path>
                <a:path w="4570730" h="5500370">
                  <a:moveTo>
                    <a:pt x="4564388" y="15240"/>
                  </a:moveTo>
                  <a:lnTo>
                    <a:pt x="4562856" y="15240"/>
                  </a:lnTo>
                  <a:lnTo>
                    <a:pt x="4555236" y="7620"/>
                  </a:lnTo>
                  <a:lnTo>
                    <a:pt x="4570476" y="7620"/>
                  </a:lnTo>
                  <a:lnTo>
                    <a:pt x="4570476" y="9144"/>
                  </a:lnTo>
                  <a:lnTo>
                    <a:pt x="4564388" y="15240"/>
                  </a:lnTo>
                  <a:close/>
                </a:path>
                <a:path w="4570730" h="5500370">
                  <a:moveTo>
                    <a:pt x="0" y="5490972"/>
                  </a:moveTo>
                  <a:lnTo>
                    <a:pt x="0" y="9144"/>
                  </a:lnTo>
                  <a:lnTo>
                    <a:pt x="13716" y="22896"/>
                  </a:lnTo>
                  <a:lnTo>
                    <a:pt x="13716" y="5477227"/>
                  </a:lnTo>
                  <a:lnTo>
                    <a:pt x="0" y="5490972"/>
                  </a:lnTo>
                  <a:close/>
                </a:path>
                <a:path w="4570730" h="5500370">
                  <a:moveTo>
                    <a:pt x="4570476" y="5490972"/>
                  </a:moveTo>
                  <a:lnTo>
                    <a:pt x="4555236" y="5475691"/>
                  </a:lnTo>
                  <a:lnTo>
                    <a:pt x="4555236" y="24416"/>
                  </a:lnTo>
                  <a:lnTo>
                    <a:pt x="4570476" y="9144"/>
                  </a:lnTo>
                  <a:lnTo>
                    <a:pt x="4570476" y="5490972"/>
                  </a:lnTo>
                  <a:close/>
                </a:path>
                <a:path w="4570730" h="5500370">
                  <a:moveTo>
                    <a:pt x="579120" y="585216"/>
                  </a:moveTo>
                  <a:lnTo>
                    <a:pt x="574548" y="585216"/>
                  </a:lnTo>
                  <a:lnTo>
                    <a:pt x="569988" y="580644"/>
                  </a:lnTo>
                  <a:lnTo>
                    <a:pt x="569976" y="573024"/>
                  </a:lnTo>
                  <a:lnTo>
                    <a:pt x="573024" y="569976"/>
                  </a:lnTo>
                  <a:lnTo>
                    <a:pt x="580639" y="569976"/>
                  </a:lnTo>
                  <a:lnTo>
                    <a:pt x="582168" y="571500"/>
                  </a:lnTo>
                  <a:lnTo>
                    <a:pt x="583692" y="574548"/>
                  </a:lnTo>
                  <a:lnTo>
                    <a:pt x="583692" y="577596"/>
                  </a:lnTo>
                  <a:lnTo>
                    <a:pt x="576072" y="583692"/>
                  </a:lnTo>
                  <a:lnTo>
                    <a:pt x="580644" y="583692"/>
                  </a:lnTo>
                  <a:lnTo>
                    <a:pt x="579120" y="585216"/>
                  </a:lnTo>
                  <a:close/>
                </a:path>
                <a:path w="4570730" h="5500370">
                  <a:moveTo>
                    <a:pt x="3986784" y="583692"/>
                  </a:moveTo>
                  <a:lnTo>
                    <a:pt x="583692" y="583692"/>
                  </a:lnTo>
                  <a:lnTo>
                    <a:pt x="583692" y="574548"/>
                  </a:lnTo>
                  <a:lnTo>
                    <a:pt x="582168" y="571500"/>
                  </a:lnTo>
                  <a:lnTo>
                    <a:pt x="580639" y="569976"/>
                  </a:lnTo>
                  <a:lnTo>
                    <a:pt x="3989844" y="569976"/>
                  </a:lnTo>
                  <a:lnTo>
                    <a:pt x="3985260" y="574548"/>
                  </a:lnTo>
                  <a:lnTo>
                    <a:pt x="3985260" y="579120"/>
                  </a:lnTo>
                  <a:lnTo>
                    <a:pt x="3986771" y="580631"/>
                  </a:lnTo>
                  <a:lnTo>
                    <a:pt x="3986784" y="583692"/>
                  </a:lnTo>
                  <a:close/>
                </a:path>
                <a:path w="4570730" h="5500370">
                  <a:moveTo>
                    <a:pt x="4000500" y="580631"/>
                  </a:moveTo>
                  <a:lnTo>
                    <a:pt x="4000500" y="573024"/>
                  </a:lnTo>
                  <a:lnTo>
                    <a:pt x="3997452" y="569976"/>
                  </a:lnTo>
                  <a:lnTo>
                    <a:pt x="4011127" y="569976"/>
                  </a:lnTo>
                  <a:lnTo>
                    <a:pt x="4000500" y="580631"/>
                  </a:lnTo>
                  <a:close/>
                </a:path>
                <a:path w="4570730" h="5500370">
                  <a:moveTo>
                    <a:pt x="580644" y="583692"/>
                  </a:moveTo>
                  <a:lnTo>
                    <a:pt x="576072" y="583692"/>
                  </a:lnTo>
                  <a:lnTo>
                    <a:pt x="583692" y="577596"/>
                  </a:lnTo>
                  <a:lnTo>
                    <a:pt x="583692" y="579120"/>
                  </a:lnTo>
                  <a:lnTo>
                    <a:pt x="582168" y="582168"/>
                  </a:lnTo>
                  <a:lnTo>
                    <a:pt x="580644" y="583692"/>
                  </a:lnTo>
                  <a:close/>
                </a:path>
                <a:path w="4570730" h="5500370">
                  <a:moveTo>
                    <a:pt x="3995928" y="585216"/>
                  </a:moveTo>
                  <a:lnTo>
                    <a:pt x="3991356" y="585216"/>
                  </a:lnTo>
                  <a:lnTo>
                    <a:pt x="3986784" y="580644"/>
                  </a:lnTo>
                  <a:lnTo>
                    <a:pt x="3986784" y="577596"/>
                  </a:lnTo>
                  <a:lnTo>
                    <a:pt x="3992880" y="583692"/>
                  </a:lnTo>
                  <a:lnTo>
                    <a:pt x="3997447" y="583692"/>
                  </a:lnTo>
                  <a:lnTo>
                    <a:pt x="3995928" y="585216"/>
                  </a:lnTo>
                  <a:close/>
                </a:path>
                <a:path w="4570730" h="5500370">
                  <a:moveTo>
                    <a:pt x="3997447" y="583692"/>
                  </a:moveTo>
                  <a:lnTo>
                    <a:pt x="3992880" y="583692"/>
                  </a:lnTo>
                  <a:lnTo>
                    <a:pt x="3986784" y="577596"/>
                  </a:lnTo>
                  <a:lnTo>
                    <a:pt x="4000500" y="577596"/>
                  </a:lnTo>
                  <a:lnTo>
                    <a:pt x="4000487" y="580644"/>
                  </a:lnTo>
                  <a:lnTo>
                    <a:pt x="3997447" y="583692"/>
                  </a:lnTo>
                  <a:close/>
                </a:path>
                <a:path w="4570730" h="5500370">
                  <a:moveTo>
                    <a:pt x="583692" y="585216"/>
                  </a:moveTo>
                  <a:lnTo>
                    <a:pt x="579120" y="585216"/>
                  </a:lnTo>
                  <a:lnTo>
                    <a:pt x="582168" y="582168"/>
                  </a:lnTo>
                  <a:lnTo>
                    <a:pt x="583692" y="579120"/>
                  </a:lnTo>
                  <a:lnTo>
                    <a:pt x="583692" y="585216"/>
                  </a:lnTo>
                  <a:close/>
                </a:path>
                <a:path w="4570730" h="5500370">
                  <a:moveTo>
                    <a:pt x="4000500" y="585216"/>
                  </a:moveTo>
                  <a:lnTo>
                    <a:pt x="3995928" y="585216"/>
                  </a:lnTo>
                  <a:lnTo>
                    <a:pt x="4000500" y="580631"/>
                  </a:lnTo>
                  <a:lnTo>
                    <a:pt x="4000500" y="585216"/>
                  </a:lnTo>
                  <a:close/>
                </a:path>
                <a:path w="4570730" h="5500370">
                  <a:moveTo>
                    <a:pt x="569976" y="4919476"/>
                  </a:moveTo>
                  <a:lnTo>
                    <a:pt x="569976" y="580631"/>
                  </a:lnTo>
                  <a:lnTo>
                    <a:pt x="574548" y="585216"/>
                  </a:lnTo>
                  <a:lnTo>
                    <a:pt x="583692" y="585216"/>
                  </a:lnTo>
                  <a:lnTo>
                    <a:pt x="583692" y="4916424"/>
                  </a:lnTo>
                  <a:lnTo>
                    <a:pt x="574548" y="4916424"/>
                  </a:lnTo>
                  <a:lnTo>
                    <a:pt x="571500" y="4917948"/>
                  </a:lnTo>
                  <a:lnTo>
                    <a:pt x="569976" y="4919476"/>
                  </a:lnTo>
                  <a:close/>
                </a:path>
                <a:path w="4570730" h="5500370">
                  <a:moveTo>
                    <a:pt x="3986784" y="4919472"/>
                  </a:moveTo>
                  <a:lnTo>
                    <a:pt x="3986784" y="580644"/>
                  </a:lnTo>
                  <a:lnTo>
                    <a:pt x="3991356" y="585216"/>
                  </a:lnTo>
                  <a:lnTo>
                    <a:pt x="4000500" y="585216"/>
                  </a:lnTo>
                  <a:lnTo>
                    <a:pt x="4000500" y="4916424"/>
                  </a:lnTo>
                  <a:lnTo>
                    <a:pt x="3991356" y="4916424"/>
                  </a:lnTo>
                  <a:lnTo>
                    <a:pt x="3988308" y="4917948"/>
                  </a:lnTo>
                  <a:lnTo>
                    <a:pt x="3986784" y="4919472"/>
                  </a:lnTo>
                  <a:close/>
                </a:path>
                <a:path w="4570730" h="5500370">
                  <a:moveTo>
                    <a:pt x="580644" y="4930140"/>
                  </a:moveTo>
                  <a:lnTo>
                    <a:pt x="573024" y="4930140"/>
                  </a:lnTo>
                  <a:lnTo>
                    <a:pt x="569976" y="4927091"/>
                  </a:lnTo>
                  <a:lnTo>
                    <a:pt x="569980" y="4919472"/>
                  </a:lnTo>
                  <a:lnTo>
                    <a:pt x="571500" y="4917948"/>
                  </a:lnTo>
                  <a:lnTo>
                    <a:pt x="574548" y="4916424"/>
                  </a:lnTo>
                  <a:lnTo>
                    <a:pt x="576072" y="4916424"/>
                  </a:lnTo>
                  <a:lnTo>
                    <a:pt x="583692" y="4924043"/>
                  </a:lnTo>
                  <a:lnTo>
                    <a:pt x="583692" y="4925568"/>
                  </a:lnTo>
                  <a:lnTo>
                    <a:pt x="582168" y="4928616"/>
                  </a:lnTo>
                  <a:lnTo>
                    <a:pt x="580644" y="4930140"/>
                  </a:lnTo>
                  <a:close/>
                </a:path>
                <a:path w="4570730" h="5500370">
                  <a:moveTo>
                    <a:pt x="583692" y="4924043"/>
                  </a:moveTo>
                  <a:lnTo>
                    <a:pt x="576072" y="4916424"/>
                  </a:lnTo>
                  <a:lnTo>
                    <a:pt x="579120" y="4916424"/>
                  </a:lnTo>
                  <a:lnTo>
                    <a:pt x="582168" y="4917948"/>
                  </a:lnTo>
                  <a:lnTo>
                    <a:pt x="583692" y="4920996"/>
                  </a:lnTo>
                  <a:lnTo>
                    <a:pt x="583692" y="4924043"/>
                  </a:lnTo>
                  <a:close/>
                </a:path>
                <a:path w="4570730" h="5500370">
                  <a:moveTo>
                    <a:pt x="583692" y="4920996"/>
                  </a:moveTo>
                  <a:lnTo>
                    <a:pt x="582168" y="4917948"/>
                  </a:lnTo>
                  <a:lnTo>
                    <a:pt x="579120" y="4916424"/>
                  </a:lnTo>
                  <a:lnTo>
                    <a:pt x="583692" y="4916424"/>
                  </a:lnTo>
                  <a:lnTo>
                    <a:pt x="583692" y="4920996"/>
                  </a:lnTo>
                  <a:close/>
                </a:path>
                <a:path w="4570730" h="5500370">
                  <a:moveTo>
                    <a:pt x="3989831" y="4930140"/>
                  </a:moveTo>
                  <a:lnTo>
                    <a:pt x="580644" y="4930140"/>
                  </a:lnTo>
                  <a:lnTo>
                    <a:pt x="582168" y="4928616"/>
                  </a:lnTo>
                  <a:lnTo>
                    <a:pt x="583692" y="4925568"/>
                  </a:lnTo>
                  <a:lnTo>
                    <a:pt x="583692" y="4916424"/>
                  </a:lnTo>
                  <a:lnTo>
                    <a:pt x="3986784" y="4916424"/>
                  </a:lnTo>
                  <a:lnTo>
                    <a:pt x="3986780" y="4919476"/>
                  </a:lnTo>
                  <a:lnTo>
                    <a:pt x="3985260" y="4920996"/>
                  </a:lnTo>
                  <a:lnTo>
                    <a:pt x="3985260" y="4925568"/>
                  </a:lnTo>
                  <a:lnTo>
                    <a:pt x="3989831" y="4930140"/>
                  </a:lnTo>
                  <a:close/>
                </a:path>
                <a:path w="4570730" h="5500370">
                  <a:moveTo>
                    <a:pt x="3986784" y="4924043"/>
                  </a:moveTo>
                  <a:lnTo>
                    <a:pt x="3986784" y="4919472"/>
                  </a:lnTo>
                  <a:lnTo>
                    <a:pt x="3988308" y="4917948"/>
                  </a:lnTo>
                  <a:lnTo>
                    <a:pt x="3991356" y="4916424"/>
                  </a:lnTo>
                  <a:lnTo>
                    <a:pt x="3992880" y="4916424"/>
                  </a:lnTo>
                  <a:lnTo>
                    <a:pt x="3986784" y="4924043"/>
                  </a:lnTo>
                  <a:close/>
                </a:path>
                <a:path w="4570730" h="5500370">
                  <a:moveTo>
                    <a:pt x="4000500" y="4924043"/>
                  </a:moveTo>
                  <a:lnTo>
                    <a:pt x="3986784" y="4924043"/>
                  </a:lnTo>
                  <a:lnTo>
                    <a:pt x="3992880" y="4916424"/>
                  </a:lnTo>
                  <a:lnTo>
                    <a:pt x="3995928" y="4916424"/>
                  </a:lnTo>
                  <a:lnTo>
                    <a:pt x="3998976" y="4917948"/>
                  </a:lnTo>
                  <a:lnTo>
                    <a:pt x="4000496" y="4919472"/>
                  </a:lnTo>
                  <a:lnTo>
                    <a:pt x="4000500" y="4924043"/>
                  </a:lnTo>
                  <a:close/>
                </a:path>
                <a:path w="4570730" h="5500370">
                  <a:moveTo>
                    <a:pt x="4000500" y="4919476"/>
                  </a:moveTo>
                  <a:lnTo>
                    <a:pt x="3998976" y="4917948"/>
                  </a:lnTo>
                  <a:lnTo>
                    <a:pt x="3995928" y="4916424"/>
                  </a:lnTo>
                  <a:lnTo>
                    <a:pt x="4000500" y="4916424"/>
                  </a:lnTo>
                  <a:lnTo>
                    <a:pt x="4000500" y="4919476"/>
                  </a:lnTo>
                  <a:close/>
                </a:path>
                <a:path w="4570730" h="5500370">
                  <a:moveTo>
                    <a:pt x="4565903" y="5500116"/>
                  </a:moveTo>
                  <a:lnTo>
                    <a:pt x="4561332" y="5500116"/>
                  </a:lnTo>
                  <a:lnTo>
                    <a:pt x="4558284" y="5498591"/>
                  </a:lnTo>
                  <a:lnTo>
                    <a:pt x="3985260" y="4925568"/>
                  </a:lnTo>
                  <a:lnTo>
                    <a:pt x="3985260" y="4920996"/>
                  </a:lnTo>
                  <a:lnTo>
                    <a:pt x="3986784" y="4919472"/>
                  </a:lnTo>
                  <a:lnTo>
                    <a:pt x="3986784" y="4924043"/>
                  </a:lnTo>
                  <a:lnTo>
                    <a:pt x="4000500" y="4924043"/>
                  </a:lnTo>
                  <a:lnTo>
                    <a:pt x="4000500" y="4927091"/>
                  </a:lnTo>
                  <a:lnTo>
                    <a:pt x="3997452" y="4930140"/>
                  </a:lnTo>
                  <a:lnTo>
                    <a:pt x="4011135" y="4930140"/>
                  </a:lnTo>
                  <a:lnTo>
                    <a:pt x="4555236" y="5475691"/>
                  </a:lnTo>
                  <a:lnTo>
                    <a:pt x="4555236" y="5492496"/>
                  </a:lnTo>
                  <a:lnTo>
                    <a:pt x="4570476" y="5492496"/>
                  </a:lnTo>
                  <a:lnTo>
                    <a:pt x="4570476" y="5495543"/>
                  </a:lnTo>
                  <a:lnTo>
                    <a:pt x="4565903" y="5500116"/>
                  </a:lnTo>
                  <a:close/>
                </a:path>
                <a:path w="4570730" h="5500370">
                  <a:moveTo>
                    <a:pt x="18287" y="5492496"/>
                  </a:moveTo>
                  <a:lnTo>
                    <a:pt x="13716" y="5492496"/>
                  </a:lnTo>
                  <a:lnTo>
                    <a:pt x="13716" y="5477227"/>
                  </a:lnTo>
                  <a:lnTo>
                    <a:pt x="569976" y="4919476"/>
                  </a:lnTo>
                  <a:lnTo>
                    <a:pt x="569976" y="4927091"/>
                  </a:lnTo>
                  <a:lnTo>
                    <a:pt x="573024" y="4930140"/>
                  </a:lnTo>
                  <a:lnTo>
                    <a:pt x="580644" y="4930140"/>
                  </a:lnTo>
                  <a:lnTo>
                    <a:pt x="18287" y="5492496"/>
                  </a:lnTo>
                  <a:close/>
                </a:path>
                <a:path w="4570730" h="5500370">
                  <a:moveTo>
                    <a:pt x="4011135" y="4930140"/>
                  </a:moveTo>
                  <a:lnTo>
                    <a:pt x="3997452" y="4930140"/>
                  </a:lnTo>
                  <a:lnTo>
                    <a:pt x="4000500" y="4927091"/>
                  </a:lnTo>
                  <a:lnTo>
                    <a:pt x="4000500" y="4919476"/>
                  </a:lnTo>
                  <a:lnTo>
                    <a:pt x="4011135" y="4930140"/>
                  </a:lnTo>
                  <a:close/>
                </a:path>
                <a:path w="4570730" h="5500370">
                  <a:moveTo>
                    <a:pt x="4555236" y="5492496"/>
                  </a:moveTo>
                  <a:lnTo>
                    <a:pt x="4555236" y="5475691"/>
                  </a:lnTo>
                  <a:lnTo>
                    <a:pt x="4565916" y="5486400"/>
                  </a:lnTo>
                  <a:lnTo>
                    <a:pt x="4562856" y="5486400"/>
                  </a:lnTo>
                  <a:lnTo>
                    <a:pt x="4555236" y="5492496"/>
                  </a:lnTo>
                  <a:close/>
                </a:path>
                <a:path w="4570730" h="5500370">
                  <a:moveTo>
                    <a:pt x="9144" y="5500116"/>
                  </a:moveTo>
                  <a:lnTo>
                    <a:pt x="4572" y="5500116"/>
                  </a:lnTo>
                  <a:lnTo>
                    <a:pt x="0" y="5495543"/>
                  </a:lnTo>
                  <a:lnTo>
                    <a:pt x="0" y="5490972"/>
                  </a:lnTo>
                  <a:lnTo>
                    <a:pt x="13716" y="5477227"/>
                  </a:lnTo>
                  <a:lnTo>
                    <a:pt x="13716" y="5486400"/>
                  </a:lnTo>
                  <a:lnTo>
                    <a:pt x="7620" y="5486400"/>
                  </a:lnTo>
                  <a:lnTo>
                    <a:pt x="13716" y="5492496"/>
                  </a:lnTo>
                  <a:lnTo>
                    <a:pt x="18287" y="5492496"/>
                  </a:lnTo>
                  <a:lnTo>
                    <a:pt x="12192" y="5498591"/>
                  </a:lnTo>
                  <a:lnTo>
                    <a:pt x="9144" y="5500116"/>
                  </a:lnTo>
                  <a:close/>
                </a:path>
                <a:path w="4570730" h="5500370">
                  <a:moveTo>
                    <a:pt x="13716" y="5492496"/>
                  </a:moveTo>
                  <a:lnTo>
                    <a:pt x="7620" y="5486400"/>
                  </a:lnTo>
                  <a:lnTo>
                    <a:pt x="13716" y="5486400"/>
                  </a:lnTo>
                  <a:lnTo>
                    <a:pt x="13716" y="5492496"/>
                  </a:lnTo>
                  <a:close/>
                </a:path>
                <a:path w="4570730" h="5500370">
                  <a:moveTo>
                    <a:pt x="4561332" y="5500116"/>
                  </a:moveTo>
                  <a:lnTo>
                    <a:pt x="9144" y="5500116"/>
                  </a:lnTo>
                  <a:lnTo>
                    <a:pt x="12192" y="5498591"/>
                  </a:lnTo>
                  <a:lnTo>
                    <a:pt x="24383" y="5486400"/>
                  </a:lnTo>
                  <a:lnTo>
                    <a:pt x="4546092" y="5486400"/>
                  </a:lnTo>
                  <a:lnTo>
                    <a:pt x="4558284" y="5498591"/>
                  </a:lnTo>
                  <a:lnTo>
                    <a:pt x="4561332" y="5500116"/>
                  </a:lnTo>
                  <a:close/>
                </a:path>
                <a:path w="4570730" h="5500370">
                  <a:moveTo>
                    <a:pt x="4570476" y="5492496"/>
                  </a:moveTo>
                  <a:lnTo>
                    <a:pt x="4555236" y="5492496"/>
                  </a:lnTo>
                  <a:lnTo>
                    <a:pt x="4562856" y="5486400"/>
                  </a:lnTo>
                  <a:lnTo>
                    <a:pt x="4565916" y="5486400"/>
                  </a:lnTo>
                  <a:lnTo>
                    <a:pt x="4570476" y="5490972"/>
                  </a:lnTo>
                  <a:lnTo>
                    <a:pt x="4570476" y="5492496"/>
                  </a:lnTo>
                  <a:close/>
                </a:path>
                <a:path w="4570730" h="5500370">
                  <a:moveTo>
                    <a:pt x="4572" y="5500116"/>
                  </a:moveTo>
                  <a:lnTo>
                    <a:pt x="3048" y="5500116"/>
                  </a:lnTo>
                  <a:lnTo>
                    <a:pt x="0" y="5497068"/>
                  </a:lnTo>
                  <a:lnTo>
                    <a:pt x="0" y="5495543"/>
                  </a:lnTo>
                  <a:lnTo>
                    <a:pt x="4572" y="5500116"/>
                  </a:lnTo>
                  <a:close/>
                </a:path>
                <a:path w="4570730" h="5500370">
                  <a:moveTo>
                    <a:pt x="4567428" y="5500116"/>
                  </a:moveTo>
                  <a:lnTo>
                    <a:pt x="4565903" y="5500116"/>
                  </a:lnTo>
                  <a:lnTo>
                    <a:pt x="4570476" y="5495543"/>
                  </a:lnTo>
                  <a:lnTo>
                    <a:pt x="4570476" y="5497068"/>
                  </a:lnTo>
                  <a:lnTo>
                    <a:pt x="4567428" y="550011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7241488" y="2742740"/>
            <a:ext cx="104203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105" dirty="0">
                <a:solidFill>
                  <a:srgbClr val="FFFFFF"/>
                </a:solidFill>
                <a:latin typeface="Verdana"/>
                <a:cs typeface="Verdana"/>
              </a:rPr>
              <a:t>GESTOR</a:t>
            </a:r>
            <a:endParaRPr sz="1750" dirty="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6237179" y="3811040"/>
            <a:ext cx="305244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50" dirty="0">
                <a:solidFill>
                  <a:srgbClr val="FFFFFF"/>
                </a:solidFill>
                <a:latin typeface="Verdana"/>
                <a:cs typeface="Verdana"/>
              </a:rPr>
              <a:t>DIVINO</a:t>
            </a:r>
            <a:r>
              <a:rPr sz="1750" spc="-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130" dirty="0">
                <a:solidFill>
                  <a:srgbClr val="FFFFFF"/>
                </a:solidFill>
                <a:latin typeface="Verdana"/>
                <a:cs typeface="Verdana"/>
              </a:rPr>
              <a:t>PEREIRA</a:t>
            </a:r>
            <a:r>
              <a:rPr sz="1750" spc="-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114" dirty="0">
                <a:solidFill>
                  <a:srgbClr val="FFFFFF"/>
                </a:solidFill>
                <a:latin typeface="Verdana"/>
                <a:cs typeface="Verdana"/>
              </a:rPr>
              <a:t>GOMES</a:t>
            </a:r>
            <a:endParaRPr sz="1750" dirty="0">
              <a:latin typeface="Verdana"/>
              <a:cs typeface="Verdana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6645682" y="4880862"/>
            <a:ext cx="223456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spc="70" dirty="0">
                <a:solidFill>
                  <a:srgbClr val="FFFFFF"/>
                </a:solidFill>
                <a:latin typeface="Verdana"/>
                <a:cs typeface="Verdana"/>
              </a:rPr>
              <a:t>BIÊNIO</a:t>
            </a:r>
            <a:r>
              <a:rPr sz="1750" spc="-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750" spc="20" dirty="0">
                <a:solidFill>
                  <a:srgbClr val="FFFFFF"/>
                </a:solidFill>
                <a:latin typeface="Verdana"/>
                <a:cs typeface="Verdana"/>
              </a:rPr>
              <a:t>2023-2024</a:t>
            </a:r>
            <a:endParaRPr sz="1750">
              <a:latin typeface="Verdana"/>
              <a:cs typeface="Verdana"/>
            </a:endParaRPr>
          </a:p>
        </p:txBody>
      </p:sp>
      <p:pic>
        <p:nvPicPr>
          <p:cNvPr id="19" name="object 1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50975" y="1621536"/>
            <a:ext cx="3400043" cy="432815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960" y="995172"/>
            <a:ext cx="10633075" cy="5537200"/>
            <a:chOff x="60960" y="995172"/>
            <a:chExt cx="10633075" cy="5537200"/>
          </a:xfrm>
        </p:grpSpPr>
        <p:sp>
          <p:nvSpPr>
            <p:cNvPr id="3" name="object 3"/>
            <p:cNvSpPr/>
            <p:nvPr/>
          </p:nvSpPr>
          <p:spPr>
            <a:xfrm>
              <a:off x="435863" y="1028699"/>
              <a:ext cx="10163810" cy="5474335"/>
            </a:xfrm>
            <a:custGeom>
              <a:avLst/>
              <a:gdLst/>
              <a:ahLst/>
              <a:cxnLst/>
              <a:rect l="l" t="t" r="r" b="b"/>
              <a:pathLst>
                <a:path w="10163810" h="5474334">
                  <a:moveTo>
                    <a:pt x="9137904" y="5474207"/>
                  </a:moveTo>
                  <a:lnTo>
                    <a:pt x="0" y="5474207"/>
                  </a:lnTo>
                  <a:lnTo>
                    <a:pt x="46414" y="5471069"/>
                  </a:lnTo>
                  <a:lnTo>
                    <a:pt x="90903" y="5461931"/>
                  </a:lnTo>
                  <a:lnTo>
                    <a:pt x="133064" y="5447204"/>
                  </a:lnTo>
                  <a:lnTo>
                    <a:pt x="172494" y="5427302"/>
                  </a:lnTo>
                  <a:lnTo>
                    <a:pt x="208791" y="5402638"/>
                  </a:lnTo>
                  <a:lnTo>
                    <a:pt x="241554" y="5373623"/>
                  </a:lnTo>
                  <a:lnTo>
                    <a:pt x="270379" y="5340672"/>
                  </a:lnTo>
                  <a:lnTo>
                    <a:pt x="294865" y="5304197"/>
                  </a:lnTo>
                  <a:lnTo>
                    <a:pt x="314610" y="5264610"/>
                  </a:lnTo>
                  <a:lnTo>
                    <a:pt x="329212" y="5222324"/>
                  </a:lnTo>
                  <a:lnTo>
                    <a:pt x="338268" y="5177752"/>
                  </a:lnTo>
                  <a:lnTo>
                    <a:pt x="341376" y="5131307"/>
                  </a:lnTo>
                  <a:lnTo>
                    <a:pt x="0" y="5131307"/>
                  </a:lnTo>
                  <a:lnTo>
                    <a:pt x="45451" y="5125225"/>
                  </a:lnTo>
                  <a:lnTo>
                    <a:pt x="86247" y="5108052"/>
                  </a:lnTo>
                  <a:lnTo>
                    <a:pt x="120777" y="5081396"/>
                  </a:lnTo>
                  <a:lnTo>
                    <a:pt x="147432" y="5046866"/>
                  </a:lnTo>
                  <a:lnTo>
                    <a:pt x="164606" y="5006071"/>
                  </a:lnTo>
                  <a:lnTo>
                    <a:pt x="170688" y="4960619"/>
                  </a:lnTo>
                  <a:lnTo>
                    <a:pt x="164606" y="4915167"/>
                  </a:lnTo>
                  <a:lnTo>
                    <a:pt x="147432" y="4874372"/>
                  </a:lnTo>
                  <a:lnTo>
                    <a:pt x="120777" y="4839842"/>
                  </a:lnTo>
                  <a:lnTo>
                    <a:pt x="86247" y="4813187"/>
                  </a:lnTo>
                  <a:lnTo>
                    <a:pt x="45451" y="4796013"/>
                  </a:lnTo>
                  <a:lnTo>
                    <a:pt x="0" y="4789931"/>
                  </a:lnTo>
                  <a:lnTo>
                    <a:pt x="341376" y="4789931"/>
                  </a:lnTo>
                  <a:lnTo>
                    <a:pt x="341376" y="342900"/>
                  </a:lnTo>
                  <a:lnTo>
                    <a:pt x="344513" y="296454"/>
                  </a:lnTo>
                  <a:lnTo>
                    <a:pt x="353652" y="251883"/>
                  </a:lnTo>
                  <a:lnTo>
                    <a:pt x="368379" y="209597"/>
                  </a:lnTo>
                  <a:lnTo>
                    <a:pt x="388281" y="170010"/>
                  </a:lnTo>
                  <a:lnTo>
                    <a:pt x="412945" y="133535"/>
                  </a:lnTo>
                  <a:lnTo>
                    <a:pt x="441960" y="100583"/>
                  </a:lnTo>
                  <a:lnTo>
                    <a:pt x="474911" y="71569"/>
                  </a:lnTo>
                  <a:lnTo>
                    <a:pt x="511386" y="46905"/>
                  </a:lnTo>
                  <a:lnTo>
                    <a:pt x="550973" y="27003"/>
                  </a:lnTo>
                  <a:lnTo>
                    <a:pt x="593259" y="12276"/>
                  </a:lnTo>
                  <a:lnTo>
                    <a:pt x="637831" y="3137"/>
                  </a:lnTo>
                  <a:lnTo>
                    <a:pt x="684275" y="0"/>
                  </a:lnTo>
                  <a:lnTo>
                    <a:pt x="9822179" y="0"/>
                  </a:lnTo>
                  <a:lnTo>
                    <a:pt x="9868594" y="3137"/>
                  </a:lnTo>
                  <a:lnTo>
                    <a:pt x="9913083" y="12276"/>
                  </a:lnTo>
                  <a:lnTo>
                    <a:pt x="9955244" y="27003"/>
                  </a:lnTo>
                  <a:lnTo>
                    <a:pt x="9994674" y="46905"/>
                  </a:lnTo>
                  <a:lnTo>
                    <a:pt x="10030972" y="71569"/>
                  </a:lnTo>
                  <a:lnTo>
                    <a:pt x="10063734" y="100583"/>
                  </a:lnTo>
                  <a:lnTo>
                    <a:pt x="10092560" y="133535"/>
                  </a:lnTo>
                  <a:lnTo>
                    <a:pt x="10117046" y="170010"/>
                  </a:lnTo>
                  <a:lnTo>
                    <a:pt x="10136791" y="209597"/>
                  </a:lnTo>
                  <a:lnTo>
                    <a:pt x="10151392" y="251883"/>
                  </a:lnTo>
                  <a:lnTo>
                    <a:pt x="10160448" y="296454"/>
                  </a:lnTo>
                  <a:lnTo>
                    <a:pt x="10163556" y="342900"/>
                  </a:lnTo>
                  <a:lnTo>
                    <a:pt x="684275" y="342900"/>
                  </a:lnTo>
                  <a:lnTo>
                    <a:pt x="638824" y="348981"/>
                  </a:lnTo>
                  <a:lnTo>
                    <a:pt x="598028" y="366155"/>
                  </a:lnTo>
                  <a:lnTo>
                    <a:pt x="563498" y="392810"/>
                  </a:lnTo>
                  <a:lnTo>
                    <a:pt x="536843" y="427340"/>
                  </a:lnTo>
                  <a:lnTo>
                    <a:pt x="519669" y="468136"/>
                  </a:lnTo>
                  <a:lnTo>
                    <a:pt x="513587" y="513587"/>
                  </a:lnTo>
                  <a:lnTo>
                    <a:pt x="519669" y="559039"/>
                  </a:lnTo>
                  <a:lnTo>
                    <a:pt x="536843" y="599834"/>
                  </a:lnTo>
                  <a:lnTo>
                    <a:pt x="563498" y="634364"/>
                  </a:lnTo>
                  <a:lnTo>
                    <a:pt x="598028" y="661020"/>
                  </a:lnTo>
                  <a:lnTo>
                    <a:pt x="638824" y="678193"/>
                  </a:lnTo>
                  <a:lnTo>
                    <a:pt x="684275" y="684275"/>
                  </a:lnTo>
                  <a:lnTo>
                    <a:pt x="9479280" y="684275"/>
                  </a:lnTo>
                  <a:lnTo>
                    <a:pt x="9479280" y="5131307"/>
                  </a:lnTo>
                  <a:lnTo>
                    <a:pt x="9476172" y="5177752"/>
                  </a:lnTo>
                  <a:lnTo>
                    <a:pt x="9467116" y="5222324"/>
                  </a:lnTo>
                  <a:lnTo>
                    <a:pt x="9452515" y="5264610"/>
                  </a:lnTo>
                  <a:lnTo>
                    <a:pt x="9432770" y="5304197"/>
                  </a:lnTo>
                  <a:lnTo>
                    <a:pt x="9408283" y="5340672"/>
                  </a:lnTo>
                  <a:lnTo>
                    <a:pt x="9379458" y="5373623"/>
                  </a:lnTo>
                  <a:lnTo>
                    <a:pt x="9346695" y="5402638"/>
                  </a:lnTo>
                  <a:lnTo>
                    <a:pt x="9310398" y="5427302"/>
                  </a:lnTo>
                  <a:lnTo>
                    <a:pt x="9270968" y="5447204"/>
                  </a:lnTo>
                  <a:lnTo>
                    <a:pt x="9228808" y="5461931"/>
                  </a:lnTo>
                  <a:lnTo>
                    <a:pt x="9184319" y="5471069"/>
                  </a:lnTo>
                  <a:lnTo>
                    <a:pt x="9137904" y="5474207"/>
                  </a:lnTo>
                  <a:close/>
                </a:path>
                <a:path w="10163810" h="5474334">
                  <a:moveTo>
                    <a:pt x="9822179" y="684275"/>
                  </a:moveTo>
                  <a:lnTo>
                    <a:pt x="684275" y="684275"/>
                  </a:lnTo>
                  <a:lnTo>
                    <a:pt x="730690" y="681167"/>
                  </a:lnTo>
                  <a:lnTo>
                    <a:pt x="775179" y="672111"/>
                  </a:lnTo>
                  <a:lnTo>
                    <a:pt x="817340" y="657510"/>
                  </a:lnTo>
                  <a:lnTo>
                    <a:pt x="856770" y="637765"/>
                  </a:lnTo>
                  <a:lnTo>
                    <a:pt x="893067" y="613279"/>
                  </a:lnTo>
                  <a:lnTo>
                    <a:pt x="925830" y="584453"/>
                  </a:lnTo>
                  <a:lnTo>
                    <a:pt x="954655" y="551691"/>
                  </a:lnTo>
                  <a:lnTo>
                    <a:pt x="979141" y="515394"/>
                  </a:lnTo>
                  <a:lnTo>
                    <a:pt x="998886" y="475964"/>
                  </a:lnTo>
                  <a:lnTo>
                    <a:pt x="1013488" y="433803"/>
                  </a:lnTo>
                  <a:lnTo>
                    <a:pt x="1022544" y="389314"/>
                  </a:lnTo>
                  <a:lnTo>
                    <a:pt x="1025652" y="342900"/>
                  </a:lnTo>
                  <a:lnTo>
                    <a:pt x="10163556" y="342900"/>
                  </a:lnTo>
                  <a:lnTo>
                    <a:pt x="10160448" y="389314"/>
                  </a:lnTo>
                  <a:lnTo>
                    <a:pt x="10151392" y="433803"/>
                  </a:lnTo>
                  <a:lnTo>
                    <a:pt x="10136791" y="475964"/>
                  </a:lnTo>
                  <a:lnTo>
                    <a:pt x="10117046" y="515394"/>
                  </a:lnTo>
                  <a:lnTo>
                    <a:pt x="10092560" y="551691"/>
                  </a:lnTo>
                  <a:lnTo>
                    <a:pt x="10063734" y="584453"/>
                  </a:lnTo>
                  <a:lnTo>
                    <a:pt x="10030972" y="613279"/>
                  </a:lnTo>
                  <a:lnTo>
                    <a:pt x="9994674" y="637765"/>
                  </a:lnTo>
                  <a:lnTo>
                    <a:pt x="9955244" y="657510"/>
                  </a:lnTo>
                  <a:lnTo>
                    <a:pt x="9913083" y="672111"/>
                  </a:lnTo>
                  <a:lnTo>
                    <a:pt x="9868594" y="681167"/>
                  </a:lnTo>
                  <a:lnTo>
                    <a:pt x="9822179" y="684275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2964" y="1371600"/>
              <a:ext cx="1369060" cy="5131435"/>
            </a:xfrm>
            <a:custGeom>
              <a:avLst/>
              <a:gdLst/>
              <a:ahLst/>
              <a:cxnLst/>
              <a:rect l="l" t="t" r="r" b="b"/>
              <a:pathLst>
                <a:path w="1369060" h="5131434">
                  <a:moveTo>
                    <a:pt x="1027175" y="341376"/>
                  </a:moveTo>
                  <a:lnTo>
                    <a:pt x="981724" y="335294"/>
                  </a:lnTo>
                  <a:lnTo>
                    <a:pt x="940928" y="318120"/>
                  </a:lnTo>
                  <a:lnTo>
                    <a:pt x="906398" y="291465"/>
                  </a:lnTo>
                  <a:lnTo>
                    <a:pt x="879743" y="256935"/>
                  </a:lnTo>
                  <a:lnTo>
                    <a:pt x="862569" y="216139"/>
                  </a:lnTo>
                  <a:lnTo>
                    <a:pt x="856487" y="170688"/>
                  </a:lnTo>
                  <a:lnTo>
                    <a:pt x="862569" y="125236"/>
                  </a:lnTo>
                  <a:lnTo>
                    <a:pt x="879743" y="84440"/>
                  </a:lnTo>
                  <a:lnTo>
                    <a:pt x="906398" y="49911"/>
                  </a:lnTo>
                  <a:lnTo>
                    <a:pt x="940928" y="23255"/>
                  </a:lnTo>
                  <a:lnTo>
                    <a:pt x="981724" y="6081"/>
                  </a:lnTo>
                  <a:lnTo>
                    <a:pt x="1027175" y="0"/>
                  </a:lnTo>
                  <a:lnTo>
                    <a:pt x="1368551" y="0"/>
                  </a:lnTo>
                  <a:lnTo>
                    <a:pt x="1365444" y="46414"/>
                  </a:lnTo>
                  <a:lnTo>
                    <a:pt x="1356388" y="90903"/>
                  </a:lnTo>
                  <a:lnTo>
                    <a:pt x="1341786" y="133064"/>
                  </a:lnTo>
                  <a:lnTo>
                    <a:pt x="1322041" y="172494"/>
                  </a:lnTo>
                  <a:lnTo>
                    <a:pt x="1297555" y="208791"/>
                  </a:lnTo>
                  <a:lnTo>
                    <a:pt x="1268729" y="241554"/>
                  </a:lnTo>
                  <a:lnTo>
                    <a:pt x="1235967" y="270379"/>
                  </a:lnTo>
                  <a:lnTo>
                    <a:pt x="1199670" y="294865"/>
                  </a:lnTo>
                  <a:lnTo>
                    <a:pt x="1160240" y="314610"/>
                  </a:lnTo>
                  <a:lnTo>
                    <a:pt x="1118079" y="329212"/>
                  </a:lnTo>
                  <a:lnTo>
                    <a:pt x="1073590" y="338268"/>
                  </a:lnTo>
                  <a:lnTo>
                    <a:pt x="1027175" y="341376"/>
                  </a:lnTo>
                  <a:close/>
                </a:path>
                <a:path w="1369060" h="5131434">
                  <a:moveTo>
                    <a:pt x="342899" y="5131307"/>
                  </a:moveTo>
                  <a:lnTo>
                    <a:pt x="296454" y="5128169"/>
                  </a:lnTo>
                  <a:lnTo>
                    <a:pt x="251883" y="5119031"/>
                  </a:lnTo>
                  <a:lnTo>
                    <a:pt x="209597" y="5104304"/>
                  </a:lnTo>
                  <a:lnTo>
                    <a:pt x="170010" y="5084402"/>
                  </a:lnTo>
                  <a:lnTo>
                    <a:pt x="133535" y="5059738"/>
                  </a:lnTo>
                  <a:lnTo>
                    <a:pt x="100583" y="5030724"/>
                  </a:lnTo>
                  <a:lnTo>
                    <a:pt x="71569" y="4997772"/>
                  </a:lnTo>
                  <a:lnTo>
                    <a:pt x="46905" y="4961297"/>
                  </a:lnTo>
                  <a:lnTo>
                    <a:pt x="27003" y="4921710"/>
                  </a:lnTo>
                  <a:lnTo>
                    <a:pt x="12276" y="4879424"/>
                  </a:lnTo>
                  <a:lnTo>
                    <a:pt x="3137" y="4834853"/>
                  </a:lnTo>
                  <a:lnTo>
                    <a:pt x="0" y="4788408"/>
                  </a:lnTo>
                  <a:lnTo>
                    <a:pt x="3137" y="4741993"/>
                  </a:lnTo>
                  <a:lnTo>
                    <a:pt x="12276" y="4697504"/>
                  </a:lnTo>
                  <a:lnTo>
                    <a:pt x="27003" y="4655343"/>
                  </a:lnTo>
                  <a:lnTo>
                    <a:pt x="46905" y="4615913"/>
                  </a:lnTo>
                  <a:lnTo>
                    <a:pt x="71569" y="4579616"/>
                  </a:lnTo>
                  <a:lnTo>
                    <a:pt x="100583" y="4546854"/>
                  </a:lnTo>
                  <a:lnTo>
                    <a:pt x="133535" y="4518028"/>
                  </a:lnTo>
                  <a:lnTo>
                    <a:pt x="170010" y="4493542"/>
                  </a:lnTo>
                  <a:lnTo>
                    <a:pt x="209597" y="4473797"/>
                  </a:lnTo>
                  <a:lnTo>
                    <a:pt x="251883" y="4459195"/>
                  </a:lnTo>
                  <a:lnTo>
                    <a:pt x="296454" y="4450140"/>
                  </a:lnTo>
                  <a:lnTo>
                    <a:pt x="342899" y="4447032"/>
                  </a:lnTo>
                  <a:lnTo>
                    <a:pt x="388351" y="4453114"/>
                  </a:lnTo>
                  <a:lnTo>
                    <a:pt x="429147" y="4470287"/>
                  </a:lnTo>
                  <a:lnTo>
                    <a:pt x="463676" y="4496943"/>
                  </a:lnTo>
                  <a:lnTo>
                    <a:pt x="490332" y="4531473"/>
                  </a:lnTo>
                  <a:lnTo>
                    <a:pt x="507506" y="4572268"/>
                  </a:lnTo>
                  <a:lnTo>
                    <a:pt x="513587" y="4617720"/>
                  </a:lnTo>
                  <a:lnTo>
                    <a:pt x="507506" y="4663171"/>
                  </a:lnTo>
                  <a:lnTo>
                    <a:pt x="490332" y="4703967"/>
                  </a:lnTo>
                  <a:lnTo>
                    <a:pt x="463676" y="4738497"/>
                  </a:lnTo>
                  <a:lnTo>
                    <a:pt x="429147" y="4765153"/>
                  </a:lnTo>
                  <a:lnTo>
                    <a:pt x="388351" y="4782326"/>
                  </a:lnTo>
                  <a:lnTo>
                    <a:pt x="342899" y="4788408"/>
                  </a:lnTo>
                  <a:lnTo>
                    <a:pt x="684275" y="4788408"/>
                  </a:lnTo>
                  <a:lnTo>
                    <a:pt x="681168" y="4834853"/>
                  </a:lnTo>
                  <a:lnTo>
                    <a:pt x="672112" y="4879424"/>
                  </a:lnTo>
                  <a:lnTo>
                    <a:pt x="657510" y="4921710"/>
                  </a:lnTo>
                  <a:lnTo>
                    <a:pt x="637765" y="4961297"/>
                  </a:lnTo>
                  <a:lnTo>
                    <a:pt x="613279" y="4997772"/>
                  </a:lnTo>
                  <a:lnTo>
                    <a:pt x="584453" y="5030724"/>
                  </a:lnTo>
                  <a:lnTo>
                    <a:pt x="551691" y="5059738"/>
                  </a:lnTo>
                  <a:lnTo>
                    <a:pt x="515394" y="5084402"/>
                  </a:lnTo>
                  <a:lnTo>
                    <a:pt x="475964" y="5104304"/>
                  </a:lnTo>
                  <a:lnTo>
                    <a:pt x="433803" y="5119031"/>
                  </a:lnTo>
                  <a:lnTo>
                    <a:pt x="389314" y="5128169"/>
                  </a:lnTo>
                  <a:lnTo>
                    <a:pt x="342899" y="5131307"/>
                  </a:lnTo>
                  <a:close/>
                </a:path>
              </a:pathLst>
            </a:custGeom>
            <a:solidFill>
              <a:srgbClr val="C18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0960" y="995172"/>
              <a:ext cx="10572115" cy="5537200"/>
            </a:xfrm>
            <a:custGeom>
              <a:avLst/>
              <a:gdLst/>
              <a:ahLst/>
              <a:cxnLst/>
              <a:rect l="l" t="t" r="r" b="b"/>
              <a:pathLst>
                <a:path w="10572115" h="5537200">
                  <a:moveTo>
                    <a:pt x="982980" y="76200"/>
                  </a:moveTo>
                  <a:lnTo>
                    <a:pt x="833628" y="76200"/>
                  </a:lnTo>
                  <a:lnTo>
                    <a:pt x="879348" y="38100"/>
                  </a:lnTo>
                  <a:lnTo>
                    <a:pt x="896112" y="38100"/>
                  </a:lnTo>
                  <a:lnTo>
                    <a:pt x="911352" y="25400"/>
                  </a:lnTo>
                  <a:lnTo>
                    <a:pt x="929640" y="12700"/>
                  </a:lnTo>
                  <a:lnTo>
                    <a:pt x="946404" y="12700"/>
                  </a:lnTo>
                  <a:lnTo>
                    <a:pt x="964692" y="0"/>
                  </a:lnTo>
                  <a:lnTo>
                    <a:pt x="1035748" y="0"/>
                  </a:lnTo>
                  <a:lnTo>
                    <a:pt x="1028342" y="12700"/>
                  </a:lnTo>
                  <a:lnTo>
                    <a:pt x="1025652" y="25400"/>
                  </a:lnTo>
                  <a:lnTo>
                    <a:pt x="1028080" y="38100"/>
                  </a:lnTo>
                  <a:lnTo>
                    <a:pt x="1034796" y="50800"/>
                  </a:lnTo>
                  <a:lnTo>
                    <a:pt x="1044940" y="63500"/>
                  </a:lnTo>
                  <a:lnTo>
                    <a:pt x="1013460" y="63500"/>
                  </a:lnTo>
                  <a:lnTo>
                    <a:pt x="982980" y="76200"/>
                  </a:lnTo>
                  <a:close/>
                </a:path>
                <a:path w="10572115" h="5537200">
                  <a:moveTo>
                    <a:pt x="1267968" y="63500"/>
                  </a:moveTo>
                  <a:lnTo>
                    <a:pt x="1044940" y="63500"/>
                  </a:lnTo>
                  <a:lnTo>
                    <a:pt x="1034796" y="50800"/>
                  </a:lnTo>
                  <a:lnTo>
                    <a:pt x="1028080" y="38100"/>
                  </a:lnTo>
                  <a:lnTo>
                    <a:pt x="1025652" y="25400"/>
                  </a:lnTo>
                  <a:lnTo>
                    <a:pt x="1028342" y="12700"/>
                  </a:lnTo>
                  <a:lnTo>
                    <a:pt x="1035748" y="0"/>
                  </a:lnTo>
                  <a:lnTo>
                    <a:pt x="1133856" y="0"/>
                  </a:lnTo>
                  <a:lnTo>
                    <a:pt x="1170432" y="12700"/>
                  </a:lnTo>
                  <a:lnTo>
                    <a:pt x="1203960" y="25400"/>
                  </a:lnTo>
                  <a:lnTo>
                    <a:pt x="1220724" y="25400"/>
                  </a:lnTo>
                  <a:lnTo>
                    <a:pt x="1237488" y="38100"/>
                  </a:lnTo>
                  <a:lnTo>
                    <a:pt x="1267968" y="63500"/>
                  </a:lnTo>
                  <a:close/>
                </a:path>
                <a:path w="10572115" h="5537200">
                  <a:moveTo>
                    <a:pt x="10341864" y="25400"/>
                  </a:moveTo>
                  <a:lnTo>
                    <a:pt x="1203960" y="25400"/>
                  </a:lnTo>
                  <a:lnTo>
                    <a:pt x="1170432" y="12700"/>
                  </a:lnTo>
                  <a:lnTo>
                    <a:pt x="1133856" y="0"/>
                  </a:lnTo>
                  <a:lnTo>
                    <a:pt x="10290048" y="0"/>
                  </a:lnTo>
                  <a:lnTo>
                    <a:pt x="10306812" y="12700"/>
                  </a:lnTo>
                  <a:lnTo>
                    <a:pt x="10325100" y="12700"/>
                  </a:lnTo>
                  <a:lnTo>
                    <a:pt x="10341864" y="25400"/>
                  </a:lnTo>
                  <a:close/>
                </a:path>
                <a:path w="10572115" h="5537200">
                  <a:moveTo>
                    <a:pt x="10405872" y="63500"/>
                  </a:moveTo>
                  <a:lnTo>
                    <a:pt x="1267968" y="63500"/>
                  </a:lnTo>
                  <a:lnTo>
                    <a:pt x="1237488" y="38100"/>
                  </a:lnTo>
                  <a:lnTo>
                    <a:pt x="1220724" y="25400"/>
                  </a:lnTo>
                  <a:lnTo>
                    <a:pt x="10358628" y="25400"/>
                  </a:lnTo>
                  <a:lnTo>
                    <a:pt x="10375392" y="38100"/>
                  </a:lnTo>
                  <a:lnTo>
                    <a:pt x="10405872" y="63500"/>
                  </a:lnTo>
                  <a:close/>
                </a:path>
                <a:path w="10572115" h="5537200">
                  <a:moveTo>
                    <a:pt x="1098804" y="749300"/>
                  </a:moveTo>
                  <a:lnTo>
                    <a:pt x="1059180" y="749300"/>
                  </a:lnTo>
                  <a:lnTo>
                    <a:pt x="1046226" y="736600"/>
                  </a:lnTo>
                  <a:lnTo>
                    <a:pt x="1035558" y="736600"/>
                  </a:lnTo>
                  <a:lnTo>
                    <a:pt x="1028319" y="723900"/>
                  </a:lnTo>
                  <a:lnTo>
                    <a:pt x="1025652" y="711200"/>
                  </a:lnTo>
                  <a:lnTo>
                    <a:pt x="1028319" y="698500"/>
                  </a:lnTo>
                  <a:lnTo>
                    <a:pt x="1035558" y="685800"/>
                  </a:lnTo>
                  <a:lnTo>
                    <a:pt x="1046226" y="685800"/>
                  </a:lnTo>
                  <a:lnTo>
                    <a:pt x="1059180" y="673100"/>
                  </a:lnTo>
                  <a:lnTo>
                    <a:pt x="1135380" y="673100"/>
                  </a:lnTo>
                  <a:lnTo>
                    <a:pt x="1150620" y="660400"/>
                  </a:lnTo>
                  <a:lnTo>
                    <a:pt x="1178052" y="660400"/>
                  </a:lnTo>
                  <a:lnTo>
                    <a:pt x="1191768" y="647700"/>
                  </a:lnTo>
                  <a:lnTo>
                    <a:pt x="1219199" y="635000"/>
                  </a:lnTo>
                  <a:lnTo>
                    <a:pt x="1231391" y="622300"/>
                  </a:lnTo>
                  <a:lnTo>
                    <a:pt x="1243584" y="622300"/>
                  </a:lnTo>
                  <a:lnTo>
                    <a:pt x="1254252" y="609600"/>
                  </a:lnTo>
                  <a:lnTo>
                    <a:pt x="1266444" y="596900"/>
                  </a:lnTo>
                  <a:lnTo>
                    <a:pt x="1287780" y="571500"/>
                  </a:lnTo>
                  <a:lnTo>
                    <a:pt x="1296924" y="571500"/>
                  </a:lnTo>
                  <a:lnTo>
                    <a:pt x="1315212" y="546100"/>
                  </a:lnTo>
                  <a:lnTo>
                    <a:pt x="1330452" y="520700"/>
                  </a:lnTo>
                  <a:lnTo>
                    <a:pt x="1348740" y="482600"/>
                  </a:lnTo>
                  <a:lnTo>
                    <a:pt x="1353312" y="457200"/>
                  </a:lnTo>
                  <a:lnTo>
                    <a:pt x="1357884" y="444500"/>
                  </a:lnTo>
                  <a:lnTo>
                    <a:pt x="1363980" y="419100"/>
                  </a:lnTo>
                  <a:lnTo>
                    <a:pt x="1367028" y="381000"/>
                  </a:lnTo>
                  <a:lnTo>
                    <a:pt x="1367028" y="355600"/>
                  </a:lnTo>
                  <a:lnTo>
                    <a:pt x="1365503" y="342900"/>
                  </a:lnTo>
                  <a:lnTo>
                    <a:pt x="1363980" y="317500"/>
                  </a:lnTo>
                  <a:lnTo>
                    <a:pt x="1354836" y="279400"/>
                  </a:lnTo>
                  <a:lnTo>
                    <a:pt x="1348740" y="266700"/>
                  </a:lnTo>
                  <a:lnTo>
                    <a:pt x="1344168" y="254000"/>
                  </a:lnTo>
                  <a:lnTo>
                    <a:pt x="1338072" y="241300"/>
                  </a:lnTo>
                  <a:lnTo>
                    <a:pt x="1315212" y="203200"/>
                  </a:lnTo>
                  <a:lnTo>
                    <a:pt x="1306068" y="190500"/>
                  </a:lnTo>
                  <a:lnTo>
                    <a:pt x="1298448" y="177800"/>
                  </a:lnTo>
                  <a:lnTo>
                    <a:pt x="1287780" y="165100"/>
                  </a:lnTo>
                  <a:lnTo>
                    <a:pt x="1278636" y="152400"/>
                  </a:lnTo>
                  <a:lnTo>
                    <a:pt x="1266444" y="139700"/>
                  </a:lnTo>
                  <a:lnTo>
                    <a:pt x="1245107" y="127000"/>
                  </a:lnTo>
                  <a:lnTo>
                    <a:pt x="1231391" y="114300"/>
                  </a:lnTo>
                  <a:lnTo>
                    <a:pt x="1207007" y="101600"/>
                  </a:lnTo>
                  <a:lnTo>
                    <a:pt x="1193291" y="88900"/>
                  </a:lnTo>
                  <a:lnTo>
                    <a:pt x="1179576" y="88900"/>
                  </a:lnTo>
                  <a:lnTo>
                    <a:pt x="1165860" y="76200"/>
                  </a:lnTo>
                  <a:lnTo>
                    <a:pt x="1136904" y="76200"/>
                  </a:lnTo>
                  <a:lnTo>
                    <a:pt x="1121664" y="63500"/>
                  </a:lnTo>
                  <a:lnTo>
                    <a:pt x="1283207" y="63500"/>
                  </a:lnTo>
                  <a:lnTo>
                    <a:pt x="1324356" y="101600"/>
                  </a:lnTo>
                  <a:lnTo>
                    <a:pt x="1348740" y="127000"/>
                  </a:lnTo>
                  <a:lnTo>
                    <a:pt x="1370076" y="152400"/>
                  </a:lnTo>
                  <a:lnTo>
                    <a:pt x="1379220" y="177800"/>
                  </a:lnTo>
                  <a:lnTo>
                    <a:pt x="1397507" y="203200"/>
                  </a:lnTo>
                  <a:lnTo>
                    <a:pt x="1405128" y="215900"/>
                  </a:lnTo>
                  <a:lnTo>
                    <a:pt x="1411224" y="241300"/>
                  </a:lnTo>
                  <a:lnTo>
                    <a:pt x="1417320" y="254000"/>
                  </a:lnTo>
                  <a:lnTo>
                    <a:pt x="1426464" y="292100"/>
                  </a:lnTo>
                  <a:lnTo>
                    <a:pt x="1432560" y="330200"/>
                  </a:lnTo>
                  <a:lnTo>
                    <a:pt x="1400556" y="330200"/>
                  </a:lnTo>
                  <a:lnTo>
                    <a:pt x="1414153" y="342900"/>
                  </a:lnTo>
                  <a:lnTo>
                    <a:pt x="1424749" y="342900"/>
                  </a:lnTo>
                  <a:lnTo>
                    <a:pt x="1431631" y="355600"/>
                  </a:lnTo>
                  <a:lnTo>
                    <a:pt x="1434084" y="368300"/>
                  </a:lnTo>
                  <a:lnTo>
                    <a:pt x="1431631" y="381000"/>
                  </a:lnTo>
                  <a:lnTo>
                    <a:pt x="1424749" y="393700"/>
                  </a:lnTo>
                  <a:lnTo>
                    <a:pt x="1414153" y="406400"/>
                  </a:lnTo>
                  <a:lnTo>
                    <a:pt x="1432560" y="406400"/>
                  </a:lnTo>
                  <a:lnTo>
                    <a:pt x="1431036" y="431800"/>
                  </a:lnTo>
                  <a:lnTo>
                    <a:pt x="1426464" y="444500"/>
                  </a:lnTo>
                  <a:lnTo>
                    <a:pt x="1417320" y="482600"/>
                  </a:lnTo>
                  <a:lnTo>
                    <a:pt x="1389888" y="546100"/>
                  </a:lnTo>
                  <a:lnTo>
                    <a:pt x="1371599" y="584200"/>
                  </a:lnTo>
                  <a:lnTo>
                    <a:pt x="1348740" y="609600"/>
                  </a:lnTo>
                  <a:lnTo>
                    <a:pt x="1338072" y="622300"/>
                  </a:lnTo>
                  <a:lnTo>
                    <a:pt x="1325880" y="635000"/>
                  </a:lnTo>
                  <a:lnTo>
                    <a:pt x="1284732" y="673100"/>
                  </a:lnTo>
                  <a:lnTo>
                    <a:pt x="1269491" y="685800"/>
                  </a:lnTo>
                  <a:lnTo>
                    <a:pt x="1239011" y="698500"/>
                  </a:lnTo>
                  <a:lnTo>
                    <a:pt x="1222248" y="711200"/>
                  </a:lnTo>
                  <a:lnTo>
                    <a:pt x="1205484" y="711200"/>
                  </a:lnTo>
                  <a:lnTo>
                    <a:pt x="1171956" y="723900"/>
                  </a:lnTo>
                  <a:lnTo>
                    <a:pt x="1098804" y="749300"/>
                  </a:lnTo>
                  <a:close/>
                </a:path>
                <a:path w="10572115" h="5537200">
                  <a:moveTo>
                    <a:pt x="10407396" y="685800"/>
                  </a:moveTo>
                  <a:lnTo>
                    <a:pt x="9867138" y="685800"/>
                  </a:lnTo>
                  <a:lnTo>
                    <a:pt x="9854183" y="673100"/>
                  </a:lnTo>
                  <a:lnTo>
                    <a:pt x="10273283" y="673100"/>
                  </a:lnTo>
                  <a:lnTo>
                    <a:pt x="10287000" y="660400"/>
                  </a:lnTo>
                  <a:lnTo>
                    <a:pt x="10315955" y="660400"/>
                  </a:lnTo>
                  <a:lnTo>
                    <a:pt x="10343387" y="635000"/>
                  </a:lnTo>
                  <a:lnTo>
                    <a:pt x="10392155" y="609600"/>
                  </a:lnTo>
                  <a:lnTo>
                    <a:pt x="10402824" y="596900"/>
                  </a:lnTo>
                  <a:lnTo>
                    <a:pt x="10434828" y="571500"/>
                  </a:lnTo>
                  <a:lnTo>
                    <a:pt x="10443972" y="558800"/>
                  </a:lnTo>
                  <a:lnTo>
                    <a:pt x="10451592" y="546100"/>
                  </a:lnTo>
                  <a:lnTo>
                    <a:pt x="10460736" y="533400"/>
                  </a:lnTo>
                  <a:lnTo>
                    <a:pt x="10468355" y="520700"/>
                  </a:lnTo>
                  <a:lnTo>
                    <a:pt x="10486644" y="482600"/>
                  </a:lnTo>
                  <a:lnTo>
                    <a:pt x="10491215" y="457200"/>
                  </a:lnTo>
                  <a:lnTo>
                    <a:pt x="10495787" y="444500"/>
                  </a:lnTo>
                  <a:lnTo>
                    <a:pt x="10501883" y="419100"/>
                  </a:lnTo>
                  <a:lnTo>
                    <a:pt x="10504932" y="381000"/>
                  </a:lnTo>
                  <a:lnTo>
                    <a:pt x="10504932" y="355600"/>
                  </a:lnTo>
                  <a:lnTo>
                    <a:pt x="10503408" y="342900"/>
                  </a:lnTo>
                  <a:lnTo>
                    <a:pt x="10501883" y="317500"/>
                  </a:lnTo>
                  <a:lnTo>
                    <a:pt x="10495787" y="292100"/>
                  </a:lnTo>
                  <a:lnTo>
                    <a:pt x="10482072" y="254000"/>
                  </a:lnTo>
                  <a:lnTo>
                    <a:pt x="10474451" y="241300"/>
                  </a:lnTo>
                  <a:lnTo>
                    <a:pt x="10468355" y="228600"/>
                  </a:lnTo>
                  <a:lnTo>
                    <a:pt x="10453115" y="203200"/>
                  </a:lnTo>
                  <a:lnTo>
                    <a:pt x="10425683" y="165100"/>
                  </a:lnTo>
                  <a:lnTo>
                    <a:pt x="10393680" y="127000"/>
                  </a:lnTo>
                  <a:lnTo>
                    <a:pt x="10344912" y="101600"/>
                  </a:lnTo>
                  <a:lnTo>
                    <a:pt x="10331196" y="88900"/>
                  </a:lnTo>
                  <a:lnTo>
                    <a:pt x="10317480" y="88900"/>
                  </a:lnTo>
                  <a:lnTo>
                    <a:pt x="10303764" y="76200"/>
                  </a:lnTo>
                  <a:lnTo>
                    <a:pt x="10274808" y="76200"/>
                  </a:lnTo>
                  <a:lnTo>
                    <a:pt x="10259568" y="63500"/>
                  </a:lnTo>
                  <a:lnTo>
                    <a:pt x="10421112" y="63500"/>
                  </a:lnTo>
                  <a:lnTo>
                    <a:pt x="10448544" y="88900"/>
                  </a:lnTo>
                  <a:lnTo>
                    <a:pt x="10474451" y="114300"/>
                  </a:lnTo>
                  <a:lnTo>
                    <a:pt x="10485119" y="127000"/>
                  </a:lnTo>
                  <a:lnTo>
                    <a:pt x="10497312" y="139700"/>
                  </a:lnTo>
                  <a:lnTo>
                    <a:pt x="10507980" y="152400"/>
                  </a:lnTo>
                  <a:lnTo>
                    <a:pt x="10517124" y="177800"/>
                  </a:lnTo>
                  <a:lnTo>
                    <a:pt x="10526268" y="190500"/>
                  </a:lnTo>
                  <a:lnTo>
                    <a:pt x="10541508" y="215900"/>
                  </a:lnTo>
                  <a:lnTo>
                    <a:pt x="10549128" y="241300"/>
                  </a:lnTo>
                  <a:lnTo>
                    <a:pt x="10555224" y="254000"/>
                  </a:lnTo>
                  <a:lnTo>
                    <a:pt x="10564368" y="292100"/>
                  </a:lnTo>
                  <a:lnTo>
                    <a:pt x="10570464" y="330200"/>
                  </a:lnTo>
                  <a:lnTo>
                    <a:pt x="10571987" y="342900"/>
                  </a:lnTo>
                  <a:lnTo>
                    <a:pt x="10571987" y="393700"/>
                  </a:lnTo>
                  <a:lnTo>
                    <a:pt x="10567415" y="431800"/>
                  </a:lnTo>
                  <a:lnTo>
                    <a:pt x="10564368" y="444500"/>
                  </a:lnTo>
                  <a:lnTo>
                    <a:pt x="10559796" y="457200"/>
                  </a:lnTo>
                  <a:lnTo>
                    <a:pt x="10555224" y="482600"/>
                  </a:lnTo>
                  <a:lnTo>
                    <a:pt x="10549128" y="495300"/>
                  </a:lnTo>
                  <a:lnTo>
                    <a:pt x="10543032" y="520700"/>
                  </a:lnTo>
                  <a:lnTo>
                    <a:pt x="10527792" y="546100"/>
                  </a:lnTo>
                  <a:lnTo>
                    <a:pt x="10518648" y="558800"/>
                  </a:lnTo>
                  <a:lnTo>
                    <a:pt x="10497312" y="596900"/>
                  </a:lnTo>
                  <a:lnTo>
                    <a:pt x="10486644" y="609600"/>
                  </a:lnTo>
                  <a:lnTo>
                    <a:pt x="10450068" y="647700"/>
                  </a:lnTo>
                  <a:lnTo>
                    <a:pt x="10436351" y="660400"/>
                  </a:lnTo>
                  <a:lnTo>
                    <a:pt x="10421112" y="673100"/>
                  </a:lnTo>
                  <a:lnTo>
                    <a:pt x="10407396" y="685800"/>
                  </a:lnTo>
                  <a:close/>
                </a:path>
                <a:path w="10572115" h="5537200">
                  <a:moveTo>
                    <a:pt x="684276" y="4813300"/>
                  </a:moveTo>
                  <a:lnTo>
                    <a:pt x="684276" y="355600"/>
                  </a:lnTo>
                  <a:lnTo>
                    <a:pt x="685800" y="330200"/>
                  </a:lnTo>
                  <a:lnTo>
                    <a:pt x="690371" y="292100"/>
                  </a:lnTo>
                  <a:lnTo>
                    <a:pt x="699515" y="254000"/>
                  </a:lnTo>
                  <a:lnTo>
                    <a:pt x="705612" y="241300"/>
                  </a:lnTo>
                  <a:lnTo>
                    <a:pt x="720852" y="203200"/>
                  </a:lnTo>
                  <a:lnTo>
                    <a:pt x="728471" y="190500"/>
                  </a:lnTo>
                  <a:lnTo>
                    <a:pt x="746760" y="165100"/>
                  </a:lnTo>
                  <a:lnTo>
                    <a:pt x="757428" y="152400"/>
                  </a:lnTo>
                  <a:lnTo>
                    <a:pt x="768096" y="127000"/>
                  </a:lnTo>
                  <a:lnTo>
                    <a:pt x="792480" y="101600"/>
                  </a:lnTo>
                  <a:lnTo>
                    <a:pt x="819912" y="76200"/>
                  </a:lnTo>
                  <a:lnTo>
                    <a:pt x="954024" y="76200"/>
                  </a:lnTo>
                  <a:lnTo>
                    <a:pt x="912876" y="101600"/>
                  </a:lnTo>
                  <a:lnTo>
                    <a:pt x="899160" y="101600"/>
                  </a:lnTo>
                  <a:lnTo>
                    <a:pt x="874776" y="127000"/>
                  </a:lnTo>
                  <a:lnTo>
                    <a:pt x="864108" y="127000"/>
                  </a:lnTo>
                  <a:lnTo>
                    <a:pt x="851915" y="139700"/>
                  </a:lnTo>
                  <a:lnTo>
                    <a:pt x="830580" y="165100"/>
                  </a:lnTo>
                  <a:lnTo>
                    <a:pt x="821436" y="177800"/>
                  </a:lnTo>
                  <a:lnTo>
                    <a:pt x="803148" y="190500"/>
                  </a:lnTo>
                  <a:lnTo>
                    <a:pt x="787908" y="215900"/>
                  </a:lnTo>
                  <a:lnTo>
                    <a:pt x="781812" y="228600"/>
                  </a:lnTo>
                  <a:lnTo>
                    <a:pt x="775715" y="254000"/>
                  </a:lnTo>
                  <a:lnTo>
                    <a:pt x="769619" y="266700"/>
                  </a:lnTo>
                  <a:lnTo>
                    <a:pt x="760476" y="292100"/>
                  </a:lnTo>
                  <a:lnTo>
                    <a:pt x="754380" y="317500"/>
                  </a:lnTo>
                  <a:lnTo>
                    <a:pt x="752856" y="330200"/>
                  </a:lnTo>
                  <a:lnTo>
                    <a:pt x="749808" y="368300"/>
                  </a:lnTo>
                  <a:lnTo>
                    <a:pt x="749808" y="4787900"/>
                  </a:lnTo>
                  <a:lnTo>
                    <a:pt x="693420" y="4787900"/>
                  </a:lnTo>
                  <a:lnTo>
                    <a:pt x="686704" y="4800600"/>
                  </a:lnTo>
                  <a:lnTo>
                    <a:pt x="684276" y="4813300"/>
                  </a:lnTo>
                  <a:close/>
                </a:path>
                <a:path w="10572115" h="5537200">
                  <a:moveTo>
                    <a:pt x="1035558" y="736600"/>
                  </a:moveTo>
                  <a:lnTo>
                    <a:pt x="999744" y="736600"/>
                  </a:lnTo>
                  <a:lnTo>
                    <a:pt x="981456" y="723900"/>
                  </a:lnTo>
                  <a:lnTo>
                    <a:pt x="963168" y="723900"/>
                  </a:lnTo>
                  <a:lnTo>
                    <a:pt x="929640" y="698500"/>
                  </a:lnTo>
                  <a:lnTo>
                    <a:pt x="902208" y="673100"/>
                  </a:lnTo>
                  <a:lnTo>
                    <a:pt x="890015" y="660400"/>
                  </a:lnTo>
                  <a:lnTo>
                    <a:pt x="880871" y="635000"/>
                  </a:lnTo>
                  <a:lnTo>
                    <a:pt x="871728" y="622300"/>
                  </a:lnTo>
                  <a:lnTo>
                    <a:pt x="864108" y="596900"/>
                  </a:lnTo>
                  <a:lnTo>
                    <a:pt x="859536" y="584200"/>
                  </a:lnTo>
                  <a:lnTo>
                    <a:pt x="854964" y="546100"/>
                  </a:lnTo>
                  <a:lnTo>
                    <a:pt x="854964" y="520700"/>
                  </a:lnTo>
                  <a:lnTo>
                    <a:pt x="858012" y="495300"/>
                  </a:lnTo>
                  <a:lnTo>
                    <a:pt x="864108" y="482600"/>
                  </a:lnTo>
                  <a:lnTo>
                    <a:pt x="870204" y="457200"/>
                  </a:lnTo>
                  <a:lnTo>
                    <a:pt x="888492" y="431800"/>
                  </a:lnTo>
                  <a:lnTo>
                    <a:pt x="900684" y="406400"/>
                  </a:lnTo>
                  <a:lnTo>
                    <a:pt x="912876" y="393700"/>
                  </a:lnTo>
                  <a:lnTo>
                    <a:pt x="943356" y="368300"/>
                  </a:lnTo>
                  <a:lnTo>
                    <a:pt x="960120" y="368300"/>
                  </a:lnTo>
                  <a:lnTo>
                    <a:pt x="996696" y="342900"/>
                  </a:lnTo>
                  <a:lnTo>
                    <a:pt x="1036320" y="342900"/>
                  </a:lnTo>
                  <a:lnTo>
                    <a:pt x="1057656" y="330200"/>
                  </a:lnTo>
                  <a:lnTo>
                    <a:pt x="1364742" y="330200"/>
                  </a:lnTo>
                  <a:lnTo>
                    <a:pt x="1365503" y="342900"/>
                  </a:lnTo>
                  <a:lnTo>
                    <a:pt x="1367028" y="355600"/>
                  </a:lnTo>
                  <a:lnTo>
                    <a:pt x="1367028" y="381000"/>
                  </a:lnTo>
                  <a:lnTo>
                    <a:pt x="1364996" y="406400"/>
                  </a:lnTo>
                  <a:lnTo>
                    <a:pt x="1007364" y="406400"/>
                  </a:lnTo>
                  <a:lnTo>
                    <a:pt x="982980" y="431800"/>
                  </a:lnTo>
                  <a:lnTo>
                    <a:pt x="972312" y="431800"/>
                  </a:lnTo>
                  <a:lnTo>
                    <a:pt x="954024" y="457200"/>
                  </a:lnTo>
                  <a:lnTo>
                    <a:pt x="938784" y="469900"/>
                  </a:lnTo>
                  <a:lnTo>
                    <a:pt x="932688" y="482600"/>
                  </a:lnTo>
                  <a:lnTo>
                    <a:pt x="928115" y="495300"/>
                  </a:lnTo>
                  <a:lnTo>
                    <a:pt x="922019" y="520700"/>
                  </a:lnTo>
                  <a:lnTo>
                    <a:pt x="922019" y="558800"/>
                  </a:lnTo>
                  <a:lnTo>
                    <a:pt x="923544" y="571500"/>
                  </a:lnTo>
                  <a:lnTo>
                    <a:pt x="926592" y="584200"/>
                  </a:lnTo>
                  <a:lnTo>
                    <a:pt x="931164" y="596900"/>
                  </a:lnTo>
                  <a:lnTo>
                    <a:pt x="943356" y="622300"/>
                  </a:lnTo>
                  <a:lnTo>
                    <a:pt x="952500" y="622300"/>
                  </a:lnTo>
                  <a:lnTo>
                    <a:pt x="960120" y="635000"/>
                  </a:lnTo>
                  <a:lnTo>
                    <a:pt x="970788" y="647700"/>
                  </a:lnTo>
                  <a:lnTo>
                    <a:pt x="992124" y="660400"/>
                  </a:lnTo>
                  <a:lnTo>
                    <a:pt x="1004315" y="673100"/>
                  </a:lnTo>
                  <a:lnTo>
                    <a:pt x="1059180" y="673100"/>
                  </a:lnTo>
                  <a:lnTo>
                    <a:pt x="1046226" y="685800"/>
                  </a:lnTo>
                  <a:lnTo>
                    <a:pt x="1035558" y="685800"/>
                  </a:lnTo>
                  <a:lnTo>
                    <a:pt x="1028319" y="698500"/>
                  </a:lnTo>
                  <a:lnTo>
                    <a:pt x="1025652" y="711200"/>
                  </a:lnTo>
                  <a:lnTo>
                    <a:pt x="1028319" y="723900"/>
                  </a:lnTo>
                  <a:lnTo>
                    <a:pt x="1035558" y="736600"/>
                  </a:lnTo>
                  <a:close/>
                </a:path>
                <a:path w="10572115" h="5537200">
                  <a:moveTo>
                    <a:pt x="1434084" y="368300"/>
                  </a:moveTo>
                  <a:lnTo>
                    <a:pt x="1431631" y="355600"/>
                  </a:lnTo>
                  <a:lnTo>
                    <a:pt x="1424749" y="342900"/>
                  </a:lnTo>
                  <a:lnTo>
                    <a:pt x="1414153" y="342900"/>
                  </a:lnTo>
                  <a:lnTo>
                    <a:pt x="1400556" y="330200"/>
                  </a:lnTo>
                  <a:lnTo>
                    <a:pt x="1432560" y="330200"/>
                  </a:lnTo>
                  <a:lnTo>
                    <a:pt x="1434084" y="342900"/>
                  </a:lnTo>
                  <a:lnTo>
                    <a:pt x="1434084" y="368300"/>
                  </a:lnTo>
                  <a:close/>
                </a:path>
                <a:path w="10572115" h="5537200">
                  <a:moveTo>
                    <a:pt x="1432560" y="406400"/>
                  </a:moveTo>
                  <a:lnTo>
                    <a:pt x="1414153" y="406400"/>
                  </a:lnTo>
                  <a:lnTo>
                    <a:pt x="1424749" y="393700"/>
                  </a:lnTo>
                  <a:lnTo>
                    <a:pt x="1431631" y="381000"/>
                  </a:lnTo>
                  <a:lnTo>
                    <a:pt x="1434084" y="368300"/>
                  </a:lnTo>
                  <a:lnTo>
                    <a:pt x="1434084" y="393700"/>
                  </a:lnTo>
                  <a:lnTo>
                    <a:pt x="1432560" y="406400"/>
                  </a:lnTo>
                  <a:close/>
                </a:path>
                <a:path w="10572115" h="5537200">
                  <a:moveTo>
                    <a:pt x="9820655" y="749300"/>
                  </a:moveTo>
                  <a:lnTo>
                    <a:pt x="1098804" y="749300"/>
                  </a:lnTo>
                  <a:lnTo>
                    <a:pt x="1171956" y="723900"/>
                  </a:lnTo>
                  <a:lnTo>
                    <a:pt x="1205484" y="711200"/>
                  </a:lnTo>
                  <a:lnTo>
                    <a:pt x="1222248" y="711200"/>
                  </a:lnTo>
                  <a:lnTo>
                    <a:pt x="1239011" y="698500"/>
                  </a:lnTo>
                  <a:lnTo>
                    <a:pt x="1269491" y="685800"/>
                  </a:lnTo>
                  <a:lnTo>
                    <a:pt x="1284732" y="673100"/>
                  </a:lnTo>
                  <a:lnTo>
                    <a:pt x="9854183" y="673100"/>
                  </a:lnTo>
                  <a:lnTo>
                    <a:pt x="9841230" y="685800"/>
                  </a:lnTo>
                  <a:lnTo>
                    <a:pt x="9830562" y="685800"/>
                  </a:lnTo>
                  <a:lnTo>
                    <a:pt x="9823322" y="698500"/>
                  </a:lnTo>
                  <a:lnTo>
                    <a:pt x="9820655" y="711200"/>
                  </a:lnTo>
                  <a:lnTo>
                    <a:pt x="9820655" y="749300"/>
                  </a:lnTo>
                  <a:close/>
                </a:path>
                <a:path w="10572115" h="5537200">
                  <a:moveTo>
                    <a:pt x="9867138" y="685800"/>
                  </a:moveTo>
                  <a:lnTo>
                    <a:pt x="9841230" y="685800"/>
                  </a:lnTo>
                  <a:lnTo>
                    <a:pt x="9854183" y="673100"/>
                  </a:lnTo>
                  <a:lnTo>
                    <a:pt x="9867138" y="685800"/>
                  </a:lnTo>
                  <a:close/>
                </a:path>
                <a:path w="10572115" h="5537200">
                  <a:moveTo>
                    <a:pt x="9723119" y="5473700"/>
                  </a:moveTo>
                  <a:lnTo>
                    <a:pt x="9528048" y="5473700"/>
                  </a:lnTo>
                  <a:lnTo>
                    <a:pt x="9558528" y="5461000"/>
                  </a:lnTo>
                  <a:lnTo>
                    <a:pt x="9589008" y="5461000"/>
                  </a:lnTo>
                  <a:lnTo>
                    <a:pt x="9602724" y="5448300"/>
                  </a:lnTo>
                  <a:lnTo>
                    <a:pt x="9617964" y="5448300"/>
                  </a:lnTo>
                  <a:lnTo>
                    <a:pt x="9659112" y="5435600"/>
                  </a:lnTo>
                  <a:lnTo>
                    <a:pt x="9683496" y="5410200"/>
                  </a:lnTo>
                  <a:lnTo>
                    <a:pt x="9707880" y="5397500"/>
                  </a:lnTo>
                  <a:lnTo>
                    <a:pt x="9718548" y="5384800"/>
                  </a:lnTo>
                  <a:lnTo>
                    <a:pt x="9730740" y="5372100"/>
                  </a:lnTo>
                  <a:lnTo>
                    <a:pt x="9739883" y="5372100"/>
                  </a:lnTo>
                  <a:lnTo>
                    <a:pt x="9750551" y="5359400"/>
                  </a:lnTo>
                  <a:lnTo>
                    <a:pt x="9759696" y="5346700"/>
                  </a:lnTo>
                  <a:lnTo>
                    <a:pt x="9767315" y="5334000"/>
                  </a:lnTo>
                  <a:lnTo>
                    <a:pt x="9776460" y="5321300"/>
                  </a:lnTo>
                  <a:lnTo>
                    <a:pt x="9784080" y="5308600"/>
                  </a:lnTo>
                  <a:lnTo>
                    <a:pt x="9802368" y="5270500"/>
                  </a:lnTo>
                  <a:lnTo>
                    <a:pt x="9806940" y="5245100"/>
                  </a:lnTo>
                  <a:lnTo>
                    <a:pt x="9811512" y="5232400"/>
                  </a:lnTo>
                  <a:lnTo>
                    <a:pt x="9817608" y="5207000"/>
                  </a:lnTo>
                  <a:lnTo>
                    <a:pt x="9819132" y="5194300"/>
                  </a:lnTo>
                  <a:lnTo>
                    <a:pt x="9820655" y="5168900"/>
                  </a:lnTo>
                  <a:lnTo>
                    <a:pt x="9820655" y="711200"/>
                  </a:lnTo>
                  <a:lnTo>
                    <a:pt x="9823322" y="698500"/>
                  </a:lnTo>
                  <a:lnTo>
                    <a:pt x="9830562" y="685800"/>
                  </a:lnTo>
                  <a:lnTo>
                    <a:pt x="9877806" y="685800"/>
                  </a:lnTo>
                  <a:lnTo>
                    <a:pt x="9885045" y="698500"/>
                  </a:lnTo>
                  <a:lnTo>
                    <a:pt x="9887712" y="711200"/>
                  </a:lnTo>
                  <a:lnTo>
                    <a:pt x="9854183" y="749300"/>
                  </a:lnTo>
                  <a:lnTo>
                    <a:pt x="9887712" y="749300"/>
                  </a:lnTo>
                  <a:lnTo>
                    <a:pt x="9887712" y="5181600"/>
                  </a:lnTo>
                  <a:lnTo>
                    <a:pt x="9883140" y="5219700"/>
                  </a:lnTo>
                  <a:lnTo>
                    <a:pt x="9880092" y="5232400"/>
                  </a:lnTo>
                  <a:lnTo>
                    <a:pt x="9875519" y="5257800"/>
                  </a:lnTo>
                  <a:lnTo>
                    <a:pt x="9870948" y="5270500"/>
                  </a:lnTo>
                  <a:lnTo>
                    <a:pt x="9864851" y="5283200"/>
                  </a:lnTo>
                  <a:lnTo>
                    <a:pt x="9858755" y="5308600"/>
                  </a:lnTo>
                  <a:lnTo>
                    <a:pt x="9843515" y="5334000"/>
                  </a:lnTo>
                  <a:lnTo>
                    <a:pt x="9834372" y="5359400"/>
                  </a:lnTo>
                  <a:lnTo>
                    <a:pt x="9802368" y="5397500"/>
                  </a:lnTo>
                  <a:lnTo>
                    <a:pt x="9765792" y="5435600"/>
                  </a:lnTo>
                  <a:lnTo>
                    <a:pt x="9752076" y="5448300"/>
                  </a:lnTo>
                  <a:lnTo>
                    <a:pt x="9736836" y="5461000"/>
                  </a:lnTo>
                  <a:lnTo>
                    <a:pt x="9723119" y="5473700"/>
                  </a:lnTo>
                  <a:close/>
                </a:path>
                <a:path w="10572115" h="5537200">
                  <a:moveTo>
                    <a:pt x="10235183" y="749300"/>
                  </a:moveTo>
                  <a:lnTo>
                    <a:pt x="9887712" y="749300"/>
                  </a:lnTo>
                  <a:lnTo>
                    <a:pt x="9887712" y="711200"/>
                  </a:lnTo>
                  <a:lnTo>
                    <a:pt x="9885045" y="698500"/>
                  </a:lnTo>
                  <a:lnTo>
                    <a:pt x="9877806" y="685800"/>
                  </a:lnTo>
                  <a:lnTo>
                    <a:pt x="10392155" y="685800"/>
                  </a:lnTo>
                  <a:lnTo>
                    <a:pt x="10375392" y="698500"/>
                  </a:lnTo>
                  <a:lnTo>
                    <a:pt x="10360151" y="711200"/>
                  </a:lnTo>
                  <a:lnTo>
                    <a:pt x="10343387" y="711200"/>
                  </a:lnTo>
                  <a:lnTo>
                    <a:pt x="10309860" y="723900"/>
                  </a:lnTo>
                  <a:lnTo>
                    <a:pt x="10273283" y="736600"/>
                  </a:lnTo>
                  <a:lnTo>
                    <a:pt x="10254996" y="736600"/>
                  </a:lnTo>
                  <a:lnTo>
                    <a:pt x="10235183" y="749300"/>
                  </a:lnTo>
                  <a:close/>
                </a:path>
                <a:path w="10572115" h="5537200">
                  <a:moveTo>
                    <a:pt x="9854183" y="749300"/>
                  </a:moveTo>
                  <a:lnTo>
                    <a:pt x="9887712" y="711200"/>
                  </a:lnTo>
                  <a:lnTo>
                    <a:pt x="9885045" y="723900"/>
                  </a:lnTo>
                  <a:lnTo>
                    <a:pt x="9877806" y="736600"/>
                  </a:lnTo>
                  <a:lnTo>
                    <a:pt x="9867138" y="736600"/>
                  </a:lnTo>
                  <a:lnTo>
                    <a:pt x="9854183" y="749300"/>
                  </a:lnTo>
                  <a:close/>
                </a:path>
                <a:path w="10572115" h="5537200">
                  <a:moveTo>
                    <a:pt x="9887712" y="749300"/>
                  </a:moveTo>
                  <a:lnTo>
                    <a:pt x="9854183" y="749300"/>
                  </a:lnTo>
                  <a:lnTo>
                    <a:pt x="9867138" y="736600"/>
                  </a:lnTo>
                  <a:lnTo>
                    <a:pt x="9877806" y="736600"/>
                  </a:lnTo>
                  <a:lnTo>
                    <a:pt x="9885045" y="723900"/>
                  </a:lnTo>
                  <a:lnTo>
                    <a:pt x="9887712" y="711200"/>
                  </a:lnTo>
                  <a:lnTo>
                    <a:pt x="9887712" y="749300"/>
                  </a:lnTo>
                  <a:close/>
                </a:path>
                <a:path w="10572115" h="5537200">
                  <a:moveTo>
                    <a:pt x="1059180" y="749300"/>
                  </a:moveTo>
                  <a:lnTo>
                    <a:pt x="1039368" y="749300"/>
                  </a:lnTo>
                  <a:lnTo>
                    <a:pt x="1019556" y="736600"/>
                  </a:lnTo>
                  <a:lnTo>
                    <a:pt x="1046226" y="736600"/>
                  </a:lnTo>
                  <a:lnTo>
                    <a:pt x="1059180" y="749300"/>
                  </a:lnTo>
                  <a:close/>
                </a:path>
                <a:path w="10572115" h="5537200">
                  <a:moveTo>
                    <a:pt x="298703" y="4864100"/>
                  </a:moveTo>
                  <a:lnTo>
                    <a:pt x="149352" y="4864100"/>
                  </a:lnTo>
                  <a:lnTo>
                    <a:pt x="195071" y="4826000"/>
                  </a:lnTo>
                  <a:lnTo>
                    <a:pt x="245364" y="4800600"/>
                  </a:lnTo>
                  <a:lnTo>
                    <a:pt x="262127" y="4800600"/>
                  </a:lnTo>
                  <a:lnTo>
                    <a:pt x="298703" y="4787900"/>
                  </a:lnTo>
                  <a:lnTo>
                    <a:pt x="352615" y="4787900"/>
                  </a:lnTo>
                  <a:lnTo>
                    <a:pt x="344924" y="4800600"/>
                  </a:lnTo>
                  <a:lnTo>
                    <a:pt x="341376" y="4813300"/>
                  </a:lnTo>
                  <a:lnTo>
                    <a:pt x="343161" y="4826000"/>
                  </a:lnTo>
                  <a:lnTo>
                    <a:pt x="349948" y="4838700"/>
                  </a:lnTo>
                  <a:lnTo>
                    <a:pt x="360449" y="4851400"/>
                  </a:lnTo>
                  <a:lnTo>
                    <a:pt x="329184" y="4851400"/>
                  </a:lnTo>
                  <a:lnTo>
                    <a:pt x="298703" y="4864100"/>
                  </a:lnTo>
                  <a:close/>
                </a:path>
                <a:path w="10572115" h="5537200">
                  <a:moveTo>
                    <a:pt x="397764" y="5194300"/>
                  </a:moveTo>
                  <a:lnTo>
                    <a:pt x="376427" y="5194300"/>
                  </a:lnTo>
                  <a:lnTo>
                    <a:pt x="374903" y="5130800"/>
                  </a:lnTo>
                  <a:lnTo>
                    <a:pt x="373379" y="5130800"/>
                  </a:lnTo>
                  <a:lnTo>
                    <a:pt x="400812" y="5118100"/>
                  </a:lnTo>
                  <a:lnTo>
                    <a:pt x="426720" y="5118100"/>
                  </a:lnTo>
                  <a:lnTo>
                    <a:pt x="451103" y="5105400"/>
                  </a:lnTo>
                  <a:lnTo>
                    <a:pt x="461772" y="5092700"/>
                  </a:lnTo>
                  <a:lnTo>
                    <a:pt x="470916" y="5092700"/>
                  </a:lnTo>
                  <a:lnTo>
                    <a:pt x="480060" y="5080000"/>
                  </a:lnTo>
                  <a:lnTo>
                    <a:pt x="495300" y="5054600"/>
                  </a:lnTo>
                  <a:lnTo>
                    <a:pt x="501396" y="5041900"/>
                  </a:lnTo>
                  <a:lnTo>
                    <a:pt x="505968" y="5029200"/>
                  </a:lnTo>
                  <a:lnTo>
                    <a:pt x="512064" y="5003800"/>
                  </a:lnTo>
                  <a:lnTo>
                    <a:pt x="512064" y="4978400"/>
                  </a:lnTo>
                  <a:lnTo>
                    <a:pt x="502920" y="4940300"/>
                  </a:lnTo>
                  <a:lnTo>
                    <a:pt x="473964" y="4889500"/>
                  </a:lnTo>
                  <a:lnTo>
                    <a:pt x="441960" y="4864100"/>
                  </a:lnTo>
                  <a:lnTo>
                    <a:pt x="429768" y="4864100"/>
                  </a:lnTo>
                  <a:lnTo>
                    <a:pt x="417576" y="4851400"/>
                  </a:lnTo>
                  <a:lnTo>
                    <a:pt x="360449" y="4851400"/>
                  </a:lnTo>
                  <a:lnTo>
                    <a:pt x="349948" y="4838700"/>
                  </a:lnTo>
                  <a:lnTo>
                    <a:pt x="343161" y="4826000"/>
                  </a:lnTo>
                  <a:lnTo>
                    <a:pt x="341376" y="4813300"/>
                  </a:lnTo>
                  <a:lnTo>
                    <a:pt x="344924" y="4800600"/>
                  </a:lnTo>
                  <a:lnTo>
                    <a:pt x="352615" y="4787900"/>
                  </a:lnTo>
                  <a:lnTo>
                    <a:pt x="434340" y="4787900"/>
                  </a:lnTo>
                  <a:lnTo>
                    <a:pt x="470916" y="4813300"/>
                  </a:lnTo>
                  <a:lnTo>
                    <a:pt x="487679" y="4813300"/>
                  </a:lnTo>
                  <a:lnTo>
                    <a:pt x="518160" y="4838700"/>
                  </a:lnTo>
                  <a:lnTo>
                    <a:pt x="531876" y="4851400"/>
                  </a:lnTo>
                  <a:lnTo>
                    <a:pt x="544068" y="4876800"/>
                  </a:lnTo>
                  <a:lnTo>
                    <a:pt x="562356" y="4902200"/>
                  </a:lnTo>
                  <a:lnTo>
                    <a:pt x="569975" y="4927600"/>
                  </a:lnTo>
                  <a:lnTo>
                    <a:pt x="574548" y="4940300"/>
                  </a:lnTo>
                  <a:lnTo>
                    <a:pt x="577596" y="4965700"/>
                  </a:lnTo>
                  <a:lnTo>
                    <a:pt x="579119" y="4991100"/>
                  </a:lnTo>
                  <a:lnTo>
                    <a:pt x="579119" y="5003800"/>
                  </a:lnTo>
                  <a:lnTo>
                    <a:pt x="576071" y="5029200"/>
                  </a:lnTo>
                  <a:lnTo>
                    <a:pt x="569975" y="5041900"/>
                  </a:lnTo>
                  <a:lnTo>
                    <a:pt x="563879" y="5067300"/>
                  </a:lnTo>
                  <a:lnTo>
                    <a:pt x="554736" y="5080000"/>
                  </a:lnTo>
                  <a:lnTo>
                    <a:pt x="545592" y="5105400"/>
                  </a:lnTo>
                  <a:lnTo>
                    <a:pt x="521208" y="5130800"/>
                  </a:lnTo>
                  <a:lnTo>
                    <a:pt x="490727" y="5156200"/>
                  </a:lnTo>
                  <a:lnTo>
                    <a:pt x="473964" y="5168900"/>
                  </a:lnTo>
                  <a:lnTo>
                    <a:pt x="437388" y="5181600"/>
                  </a:lnTo>
                  <a:lnTo>
                    <a:pt x="397764" y="5194300"/>
                  </a:lnTo>
                  <a:close/>
                </a:path>
                <a:path w="10572115" h="5537200">
                  <a:moveTo>
                    <a:pt x="684276" y="4851400"/>
                  </a:moveTo>
                  <a:lnTo>
                    <a:pt x="531876" y="4851400"/>
                  </a:lnTo>
                  <a:lnTo>
                    <a:pt x="518160" y="4838700"/>
                  </a:lnTo>
                  <a:lnTo>
                    <a:pt x="487679" y="4813300"/>
                  </a:lnTo>
                  <a:lnTo>
                    <a:pt x="470916" y="4813300"/>
                  </a:lnTo>
                  <a:lnTo>
                    <a:pt x="434340" y="4787900"/>
                  </a:lnTo>
                  <a:lnTo>
                    <a:pt x="684276" y="4787900"/>
                  </a:lnTo>
                  <a:lnTo>
                    <a:pt x="684276" y="4851400"/>
                  </a:lnTo>
                  <a:close/>
                </a:path>
                <a:path w="10572115" h="5537200">
                  <a:moveTo>
                    <a:pt x="684276" y="4813300"/>
                  </a:moveTo>
                  <a:lnTo>
                    <a:pt x="686704" y="4800600"/>
                  </a:lnTo>
                  <a:lnTo>
                    <a:pt x="693420" y="4787900"/>
                  </a:lnTo>
                  <a:lnTo>
                    <a:pt x="716280" y="4787900"/>
                  </a:lnTo>
                  <a:lnTo>
                    <a:pt x="684276" y="4813300"/>
                  </a:lnTo>
                  <a:close/>
                </a:path>
                <a:path w="10572115" h="5537200">
                  <a:moveTo>
                    <a:pt x="413003" y="5537200"/>
                  </a:moveTo>
                  <a:lnTo>
                    <a:pt x="362592" y="5537200"/>
                  </a:lnTo>
                  <a:lnTo>
                    <a:pt x="351472" y="5524500"/>
                  </a:lnTo>
                  <a:lnTo>
                    <a:pt x="344066" y="5511800"/>
                  </a:lnTo>
                  <a:lnTo>
                    <a:pt x="341376" y="5499100"/>
                  </a:lnTo>
                  <a:lnTo>
                    <a:pt x="343804" y="5486400"/>
                  </a:lnTo>
                  <a:lnTo>
                    <a:pt x="350520" y="5473700"/>
                  </a:lnTo>
                  <a:lnTo>
                    <a:pt x="391668" y="5473700"/>
                  </a:lnTo>
                  <a:lnTo>
                    <a:pt x="406908" y="5461000"/>
                  </a:lnTo>
                  <a:lnTo>
                    <a:pt x="452627" y="5461000"/>
                  </a:lnTo>
                  <a:lnTo>
                    <a:pt x="467868" y="5448300"/>
                  </a:lnTo>
                  <a:lnTo>
                    <a:pt x="481584" y="5448300"/>
                  </a:lnTo>
                  <a:lnTo>
                    <a:pt x="536448" y="5422900"/>
                  </a:lnTo>
                  <a:lnTo>
                    <a:pt x="560832" y="5410200"/>
                  </a:lnTo>
                  <a:lnTo>
                    <a:pt x="571500" y="5397500"/>
                  </a:lnTo>
                  <a:lnTo>
                    <a:pt x="583692" y="5384800"/>
                  </a:lnTo>
                  <a:lnTo>
                    <a:pt x="594360" y="5372100"/>
                  </a:lnTo>
                  <a:lnTo>
                    <a:pt x="603504" y="5359400"/>
                  </a:lnTo>
                  <a:lnTo>
                    <a:pt x="614171" y="5359400"/>
                  </a:lnTo>
                  <a:lnTo>
                    <a:pt x="623315" y="5346700"/>
                  </a:lnTo>
                  <a:lnTo>
                    <a:pt x="630936" y="5334000"/>
                  </a:lnTo>
                  <a:lnTo>
                    <a:pt x="640080" y="5321300"/>
                  </a:lnTo>
                  <a:lnTo>
                    <a:pt x="646176" y="5308600"/>
                  </a:lnTo>
                  <a:lnTo>
                    <a:pt x="653796" y="5295900"/>
                  </a:lnTo>
                  <a:lnTo>
                    <a:pt x="659892" y="5283200"/>
                  </a:lnTo>
                  <a:lnTo>
                    <a:pt x="664464" y="5270500"/>
                  </a:lnTo>
                  <a:lnTo>
                    <a:pt x="673608" y="5232400"/>
                  </a:lnTo>
                  <a:lnTo>
                    <a:pt x="678180" y="5219700"/>
                  </a:lnTo>
                  <a:lnTo>
                    <a:pt x="679704" y="5207000"/>
                  </a:lnTo>
                  <a:lnTo>
                    <a:pt x="682752" y="5194300"/>
                  </a:lnTo>
                  <a:lnTo>
                    <a:pt x="682752" y="5168900"/>
                  </a:lnTo>
                  <a:lnTo>
                    <a:pt x="684276" y="5156200"/>
                  </a:lnTo>
                  <a:lnTo>
                    <a:pt x="684276" y="4813300"/>
                  </a:lnTo>
                  <a:lnTo>
                    <a:pt x="716280" y="4787900"/>
                  </a:lnTo>
                  <a:lnTo>
                    <a:pt x="740473" y="4787900"/>
                  </a:lnTo>
                  <a:lnTo>
                    <a:pt x="747355" y="4800600"/>
                  </a:lnTo>
                  <a:lnTo>
                    <a:pt x="749808" y="4813300"/>
                  </a:lnTo>
                  <a:lnTo>
                    <a:pt x="747355" y="4826000"/>
                  </a:lnTo>
                  <a:lnTo>
                    <a:pt x="740473" y="4838700"/>
                  </a:lnTo>
                  <a:lnTo>
                    <a:pt x="729876" y="4851400"/>
                  </a:lnTo>
                  <a:lnTo>
                    <a:pt x="749808" y="4851400"/>
                  </a:lnTo>
                  <a:lnTo>
                    <a:pt x="749808" y="5130800"/>
                  </a:lnTo>
                  <a:lnTo>
                    <a:pt x="740473" y="5130800"/>
                  </a:lnTo>
                  <a:lnTo>
                    <a:pt x="747355" y="5143500"/>
                  </a:lnTo>
                  <a:lnTo>
                    <a:pt x="749808" y="5156200"/>
                  </a:lnTo>
                  <a:lnTo>
                    <a:pt x="747355" y="5168900"/>
                  </a:lnTo>
                  <a:lnTo>
                    <a:pt x="740473" y="5181600"/>
                  </a:lnTo>
                  <a:lnTo>
                    <a:pt x="729876" y="5194300"/>
                  </a:lnTo>
                  <a:lnTo>
                    <a:pt x="748284" y="5194300"/>
                  </a:lnTo>
                  <a:lnTo>
                    <a:pt x="745236" y="5219700"/>
                  </a:lnTo>
                  <a:lnTo>
                    <a:pt x="739140" y="5257800"/>
                  </a:lnTo>
                  <a:lnTo>
                    <a:pt x="726948" y="5283200"/>
                  </a:lnTo>
                  <a:lnTo>
                    <a:pt x="720852" y="5308600"/>
                  </a:lnTo>
                  <a:lnTo>
                    <a:pt x="713232" y="5321300"/>
                  </a:lnTo>
                  <a:lnTo>
                    <a:pt x="704088" y="5334000"/>
                  </a:lnTo>
                  <a:lnTo>
                    <a:pt x="694944" y="5359400"/>
                  </a:lnTo>
                  <a:lnTo>
                    <a:pt x="664464" y="5397500"/>
                  </a:lnTo>
                  <a:lnTo>
                    <a:pt x="598932" y="5461000"/>
                  </a:lnTo>
                  <a:lnTo>
                    <a:pt x="568452" y="5486400"/>
                  </a:lnTo>
                  <a:lnTo>
                    <a:pt x="553212" y="5486400"/>
                  </a:lnTo>
                  <a:lnTo>
                    <a:pt x="519684" y="5511800"/>
                  </a:lnTo>
                  <a:lnTo>
                    <a:pt x="486156" y="5511800"/>
                  </a:lnTo>
                  <a:lnTo>
                    <a:pt x="413003" y="5537200"/>
                  </a:lnTo>
                  <a:close/>
                </a:path>
                <a:path w="10572115" h="5537200">
                  <a:moveTo>
                    <a:pt x="749808" y="4813300"/>
                  </a:moveTo>
                  <a:lnTo>
                    <a:pt x="747355" y="4800600"/>
                  </a:lnTo>
                  <a:lnTo>
                    <a:pt x="740473" y="4787900"/>
                  </a:lnTo>
                  <a:lnTo>
                    <a:pt x="749808" y="4787900"/>
                  </a:lnTo>
                  <a:lnTo>
                    <a:pt x="749808" y="4813300"/>
                  </a:lnTo>
                  <a:close/>
                </a:path>
                <a:path w="10572115" h="5537200">
                  <a:moveTo>
                    <a:pt x="749808" y="4851400"/>
                  </a:moveTo>
                  <a:lnTo>
                    <a:pt x="729876" y="4851400"/>
                  </a:lnTo>
                  <a:lnTo>
                    <a:pt x="740473" y="4838700"/>
                  </a:lnTo>
                  <a:lnTo>
                    <a:pt x="747355" y="4826000"/>
                  </a:lnTo>
                  <a:lnTo>
                    <a:pt x="749808" y="4813300"/>
                  </a:lnTo>
                  <a:lnTo>
                    <a:pt x="749808" y="4851400"/>
                  </a:lnTo>
                  <a:close/>
                </a:path>
                <a:path w="10572115" h="5537200">
                  <a:moveTo>
                    <a:pt x="362592" y="5537200"/>
                  </a:moveTo>
                  <a:lnTo>
                    <a:pt x="336803" y="5537200"/>
                  </a:lnTo>
                  <a:lnTo>
                    <a:pt x="263652" y="5511800"/>
                  </a:lnTo>
                  <a:lnTo>
                    <a:pt x="230123" y="5511800"/>
                  </a:lnTo>
                  <a:lnTo>
                    <a:pt x="196596" y="5486400"/>
                  </a:lnTo>
                  <a:lnTo>
                    <a:pt x="181356" y="5486400"/>
                  </a:lnTo>
                  <a:lnTo>
                    <a:pt x="150876" y="5461000"/>
                  </a:lnTo>
                  <a:lnTo>
                    <a:pt x="109728" y="5422900"/>
                  </a:lnTo>
                  <a:lnTo>
                    <a:pt x="64008" y="5372100"/>
                  </a:lnTo>
                  <a:lnTo>
                    <a:pt x="45720" y="5334000"/>
                  </a:lnTo>
                  <a:lnTo>
                    <a:pt x="36576" y="5321300"/>
                  </a:lnTo>
                  <a:lnTo>
                    <a:pt x="28956" y="5308600"/>
                  </a:lnTo>
                  <a:lnTo>
                    <a:pt x="22860" y="5283200"/>
                  </a:lnTo>
                  <a:lnTo>
                    <a:pt x="10668" y="5257800"/>
                  </a:lnTo>
                  <a:lnTo>
                    <a:pt x="7620" y="5232400"/>
                  </a:lnTo>
                  <a:lnTo>
                    <a:pt x="3048" y="5219700"/>
                  </a:lnTo>
                  <a:lnTo>
                    <a:pt x="1524" y="5194300"/>
                  </a:lnTo>
                  <a:lnTo>
                    <a:pt x="0" y="5181600"/>
                  </a:lnTo>
                  <a:lnTo>
                    <a:pt x="0" y="5143500"/>
                  </a:lnTo>
                  <a:lnTo>
                    <a:pt x="3048" y="5105400"/>
                  </a:lnTo>
                  <a:lnTo>
                    <a:pt x="6096" y="5080000"/>
                  </a:lnTo>
                  <a:lnTo>
                    <a:pt x="10668" y="5067300"/>
                  </a:lnTo>
                  <a:lnTo>
                    <a:pt x="16764" y="5054600"/>
                  </a:lnTo>
                  <a:lnTo>
                    <a:pt x="21336" y="5029200"/>
                  </a:lnTo>
                  <a:lnTo>
                    <a:pt x="44196" y="4978400"/>
                  </a:lnTo>
                  <a:lnTo>
                    <a:pt x="62484" y="4953000"/>
                  </a:lnTo>
                  <a:lnTo>
                    <a:pt x="73152" y="4940300"/>
                  </a:lnTo>
                  <a:lnTo>
                    <a:pt x="83820" y="4914900"/>
                  </a:lnTo>
                  <a:lnTo>
                    <a:pt x="96012" y="4902200"/>
                  </a:lnTo>
                  <a:lnTo>
                    <a:pt x="121920" y="4876800"/>
                  </a:lnTo>
                  <a:lnTo>
                    <a:pt x="135635" y="4864100"/>
                  </a:lnTo>
                  <a:lnTo>
                    <a:pt x="269748" y="4864100"/>
                  </a:lnTo>
                  <a:lnTo>
                    <a:pt x="228600" y="4889500"/>
                  </a:lnTo>
                  <a:lnTo>
                    <a:pt x="214883" y="4889500"/>
                  </a:lnTo>
                  <a:lnTo>
                    <a:pt x="190500" y="4914900"/>
                  </a:lnTo>
                  <a:lnTo>
                    <a:pt x="179832" y="4914900"/>
                  </a:lnTo>
                  <a:lnTo>
                    <a:pt x="167640" y="4927600"/>
                  </a:lnTo>
                  <a:lnTo>
                    <a:pt x="118871" y="4991100"/>
                  </a:lnTo>
                  <a:lnTo>
                    <a:pt x="85344" y="5054600"/>
                  </a:lnTo>
                  <a:lnTo>
                    <a:pt x="70104" y="5105400"/>
                  </a:lnTo>
                  <a:lnTo>
                    <a:pt x="68580" y="5130800"/>
                  </a:lnTo>
                  <a:lnTo>
                    <a:pt x="65532" y="5156200"/>
                  </a:lnTo>
                  <a:lnTo>
                    <a:pt x="67056" y="5168900"/>
                  </a:lnTo>
                  <a:lnTo>
                    <a:pt x="67056" y="5194300"/>
                  </a:lnTo>
                  <a:lnTo>
                    <a:pt x="70104" y="5207000"/>
                  </a:lnTo>
                  <a:lnTo>
                    <a:pt x="71628" y="5219700"/>
                  </a:lnTo>
                  <a:lnTo>
                    <a:pt x="76200" y="5232400"/>
                  </a:lnTo>
                  <a:lnTo>
                    <a:pt x="85344" y="5270500"/>
                  </a:lnTo>
                  <a:lnTo>
                    <a:pt x="89916" y="5283200"/>
                  </a:lnTo>
                  <a:lnTo>
                    <a:pt x="96012" y="5295900"/>
                  </a:lnTo>
                  <a:lnTo>
                    <a:pt x="103632" y="5308600"/>
                  </a:lnTo>
                  <a:lnTo>
                    <a:pt x="109728" y="5321300"/>
                  </a:lnTo>
                  <a:lnTo>
                    <a:pt x="118871" y="5334000"/>
                  </a:lnTo>
                  <a:lnTo>
                    <a:pt x="126492" y="5346700"/>
                  </a:lnTo>
                  <a:lnTo>
                    <a:pt x="135635" y="5359400"/>
                  </a:lnTo>
                  <a:lnTo>
                    <a:pt x="146304" y="5359400"/>
                  </a:lnTo>
                  <a:lnTo>
                    <a:pt x="155447" y="5372100"/>
                  </a:lnTo>
                  <a:lnTo>
                    <a:pt x="166116" y="5384800"/>
                  </a:lnTo>
                  <a:lnTo>
                    <a:pt x="178308" y="5397500"/>
                  </a:lnTo>
                  <a:lnTo>
                    <a:pt x="188976" y="5410200"/>
                  </a:lnTo>
                  <a:lnTo>
                    <a:pt x="201168" y="5410200"/>
                  </a:lnTo>
                  <a:lnTo>
                    <a:pt x="214883" y="5422900"/>
                  </a:lnTo>
                  <a:lnTo>
                    <a:pt x="227076" y="5435600"/>
                  </a:lnTo>
                  <a:lnTo>
                    <a:pt x="240792" y="5435600"/>
                  </a:lnTo>
                  <a:lnTo>
                    <a:pt x="268224" y="5448300"/>
                  </a:lnTo>
                  <a:lnTo>
                    <a:pt x="281940" y="5448300"/>
                  </a:lnTo>
                  <a:lnTo>
                    <a:pt x="297179" y="5461000"/>
                  </a:lnTo>
                  <a:lnTo>
                    <a:pt x="342900" y="5461000"/>
                  </a:lnTo>
                  <a:lnTo>
                    <a:pt x="358140" y="5473700"/>
                  </a:lnTo>
                  <a:lnTo>
                    <a:pt x="350520" y="5473700"/>
                  </a:lnTo>
                  <a:lnTo>
                    <a:pt x="343804" y="5486400"/>
                  </a:lnTo>
                  <a:lnTo>
                    <a:pt x="341376" y="5499100"/>
                  </a:lnTo>
                  <a:lnTo>
                    <a:pt x="344066" y="5511800"/>
                  </a:lnTo>
                  <a:lnTo>
                    <a:pt x="351472" y="5524500"/>
                  </a:lnTo>
                  <a:lnTo>
                    <a:pt x="362592" y="5537200"/>
                  </a:lnTo>
                  <a:close/>
                </a:path>
                <a:path w="10572115" h="5537200">
                  <a:moveTo>
                    <a:pt x="376427" y="5194300"/>
                  </a:moveTo>
                  <a:lnTo>
                    <a:pt x="361950" y="5194300"/>
                  </a:lnTo>
                  <a:lnTo>
                    <a:pt x="351282" y="5181600"/>
                  </a:lnTo>
                  <a:lnTo>
                    <a:pt x="344043" y="5168900"/>
                  </a:lnTo>
                  <a:lnTo>
                    <a:pt x="341376" y="5156200"/>
                  </a:lnTo>
                  <a:lnTo>
                    <a:pt x="343804" y="5143500"/>
                  </a:lnTo>
                  <a:lnTo>
                    <a:pt x="350520" y="5130800"/>
                  </a:lnTo>
                  <a:lnTo>
                    <a:pt x="374903" y="5130800"/>
                  </a:lnTo>
                  <a:lnTo>
                    <a:pt x="376427" y="5194300"/>
                  </a:lnTo>
                  <a:close/>
                </a:path>
                <a:path w="10572115" h="5537200">
                  <a:moveTo>
                    <a:pt x="682752" y="5194300"/>
                  </a:moveTo>
                  <a:lnTo>
                    <a:pt x="397764" y="5194300"/>
                  </a:lnTo>
                  <a:lnTo>
                    <a:pt x="437388" y="5181600"/>
                  </a:lnTo>
                  <a:lnTo>
                    <a:pt x="473964" y="5168900"/>
                  </a:lnTo>
                  <a:lnTo>
                    <a:pt x="490727" y="5156200"/>
                  </a:lnTo>
                  <a:lnTo>
                    <a:pt x="521208" y="5130800"/>
                  </a:lnTo>
                  <a:lnTo>
                    <a:pt x="684276" y="5130800"/>
                  </a:lnTo>
                  <a:lnTo>
                    <a:pt x="684276" y="5156200"/>
                  </a:lnTo>
                  <a:lnTo>
                    <a:pt x="682752" y="5168900"/>
                  </a:lnTo>
                  <a:lnTo>
                    <a:pt x="682752" y="5194300"/>
                  </a:lnTo>
                  <a:close/>
                </a:path>
                <a:path w="10572115" h="5537200">
                  <a:moveTo>
                    <a:pt x="749808" y="5156200"/>
                  </a:moveTo>
                  <a:lnTo>
                    <a:pt x="747355" y="5143500"/>
                  </a:lnTo>
                  <a:lnTo>
                    <a:pt x="740473" y="5130800"/>
                  </a:lnTo>
                  <a:lnTo>
                    <a:pt x="749808" y="5130800"/>
                  </a:lnTo>
                  <a:lnTo>
                    <a:pt x="749808" y="5156200"/>
                  </a:lnTo>
                  <a:close/>
                </a:path>
                <a:path w="10572115" h="5537200">
                  <a:moveTo>
                    <a:pt x="748284" y="5194300"/>
                  </a:moveTo>
                  <a:lnTo>
                    <a:pt x="729876" y="5194300"/>
                  </a:lnTo>
                  <a:lnTo>
                    <a:pt x="740473" y="5181600"/>
                  </a:lnTo>
                  <a:lnTo>
                    <a:pt x="747355" y="5168900"/>
                  </a:lnTo>
                  <a:lnTo>
                    <a:pt x="749808" y="5156200"/>
                  </a:lnTo>
                  <a:lnTo>
                    <a:pt x="749808" y="5181600"/>
                  </a:lnTo>
                  <a:lnTo>
                    <a:pt x="748284" y="5194300"/>
                  </a:lnTo>
                  <a:close/>
                </a:path>
                <a:path w="10572115" h="5537200">
                  <a:moveTo>
                    <a:pt x="9642348" y="5511800"/>
                  </a:moveTo>
                  <a:lnTo>
                    <a:pt x="519684" y="5511800"/>
                  </a:lnTo>
                  <a:lnTo>
                    <a:pt x="553212" y="5486400"/>
                  </a:lnTo>
                  <a:lnTo>
                    <a:pt x="568452" y="5486400"/>
                  </a:lnTo>
                  <a:lnTo>
                    <a:pt x="583692" y="5473700"/>
                  </a:lnTo>
                  <a:lnTo>
                    <a:pt x="9707880" y="5473700"/>
                  </a:lnTo>
                  <a:lnTo>
                    <a:pt x="9692640" y="5486400"/>
                  </a:lnTo>
                  <a:lnTo>
                    <a:pt x="9642348" y="5511800"/>
                  </a:lnTo>
                  <a:close/>
                </a:path>
                <a:path w="10572115" h="5537200">
                  <a:moveTo>
                    <a:pt x="9550908" y="5537200"/>
                  </a:moveTo>
                  <a:lnTo>
                    <a:pt x="413003" y="5537200"/>
                  </a:lnTo>
                  <a:lnTo>
                    <a:pt x="486156" y="5511800"/>
                  </a:lnTo>
                  <a:lnTo>
                    <a:pt x="9624060" y="5511800"/>
                  </a:lnTo>
                  <a:lnTo>
                    <a:pt x="9607296" y="5524500"/>
                  </a:lnTo>
                  <a:lnTo>
                    <a:pt x="9570720" y="5524500"/>
                  </a:lnTo>
                  <a:lnTo>
                    <a:pt x="9550908" y="553720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55775" y="4155948"/>
              <a:ext cx="8147684" cy="2080260"/>
            </a:xfrm>
            <a:custGeom>
              <a:avLst/>
              <a:gdLst/>
              <a:ahLst/>
              <a:cxnLst/>
              <a:rect l="l" t="t" r="r" b="b"/>
              <a:pathLst>
                <a:path w="8147684" h="2080260">
                  <a:moveTo>
                    <a:pt x="8147304" y="2080259"/>
                  </a:moveTo>
                  <a:lnTo>
                    <a:pt x="0" y="2080259"/>
                  </a:lnTo>
                  <a:lnTo>
                    <a:pt x="0" y="0"/>
                  </a:lnTo>
                  <a:lnTo>
                    <a:pt x="8147304" y="0"/>
                  </a:lnTo>
                  <a:lnTo>
                    <a:pt x="8147304" y="2080259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48155" y="4148328"/>
              <a:ext cx="8161020" cy="2094230"/>
            </a:xfrm>
            <a:custGeom>
              <a:avLst/>
              <a:gdLst/>
              <a:ahLst/>
              <a:cxnLst/>
              <a:rect l="l" t="t" r="r" b="b"/>
              <a:pathLst>
                <a:path w="8161020" h="2094229">
                  <a:moveTo>
                    <a:pt x="8157972" y="2093975"/>
                  </a:moveTo>
                  <a:lnTo>
                    <a:pt x="4572" y="2093975"/>
                  </a:lnTo>
                  <a:lnTo>
                    <a:pt x="0" y="2090928"/>
                  </a:lnTo>
                  <a:lnTo>
                    <a:pt x="0" y="3048"/>
                  </a:lnTo>
                  <a:lnTo>
                    <a:pt x="4572" y="0"/>
                  </a:lnTo>
                  <a:lnTo>
                    <a:pt x="8157972" y="0"/>
                  </a:lnTo>
                  <a:lnTo>
                    <a:pt x="8161020" y="3048"/>
                  </a:lnTo>
                  <a:lnTo>
                    <a:pt x="8161020" y="7620"/>
                  </a:lnTo>
                  <a:lnTo>
                    <a:pt x="15240" y="7620"/>
                  </a:lnTo>
                  <a:lnTo>
                    <a:pt x="7620" y="13716"/>
                  </a:lnTo>
                  <a:lnTo>
                    <a:pt x="15240" y="13716"/>
                  </a:lnTo>
                  <a:lnTo>
                    <a:pt x="15240" y="2080260"/>
                  </a:lnTo>
                  <a:lnTo>
                    <a:pt x="7620" y="2080260"/>
                  </a:lnTo>
                  <a:lnTo>
                    <a:pt x="15240" y="2087880"/>
                  </a:lnTo>
                  <a:lnTo>
                    <a:pt x="8161020" y="2087880"/>
                  </a:lnTo>
                  <a:lnTo>
                    <a:pt x="8161020" y="2090928"/>
                  </a:lnTo>
                  <a:lnTo>
                    <a:pt x="8157972" y="2093975"/>
                  </a:lnTo>
                  <a:close/>
                </a:path>
                <a:path w="8161020" h="2094229">
                  <a:moveTo>
                    <a:pt x="15240" y="13716"/>
                  </a:moveTo>
                  <a:lnTo>
                    <a:pt x="7620" y="13716"/>
                  </a:lnTo>
                  <a:lnTo>
                    <a:pt x="15240" y="7620"/>
                  </a:lnTo>
                  <a:lnTo>
                    <a:pt x="15240" y="13716"/>
                  </a:lnTo>
                  <a:close/>
                </a:path>
                <a:path w="8161020" h="2094229">
                  <a:moveTo>
                    <a:pt x="8147304" y="13716"/>
                  </a:moveTo>
                  <a:lnTo>
                    <a:pt x="15240" y="13716"/>
                  </a:lnTo>
                  <a:lnTo>
                    <a:pt x="15240" y="7620"/>
                  </a:lnTo>
                  <a:lnTo>
                    <a:pt x="8147304" y="7620"/>
                  </a:lnTo>
                  <a:lnTo>
                    <a:pt x="8147304" y="13716"/>
                  </a:lnTo>
                  <a:close/>
                </a:path>
                <a:path w="8161020" h="2094229">
                  <a:moveTo>
                    <a:pt x="8147304" y="2087880"/>
                  </a:moveTo>
                  <a:lnTo>
                    <a:pt x="8147304" y="7620"/>
                  </a:lnTo>
                  <a:lnTo>
                    <a:pt x="8154923" y="13716"/>
                  </a:lnTo>
                  <a:lnTo>
                    <a:pt x="8161020" y="13716"/>
                  </a:lnTo>
                  <a:lnTo>
                    <a:pt x="8161020" y="2080260"/>
                  </a:lnTo>
                  <a:lnTo>
                    <a:pt x="8154923" y="2080260"/>
                  </a:lnTo>
                  <a:lnTo>
                    <a:pt x="8147304" y="2087880"/>
                  </a:lnTo>
                  <a:close/>
                </a:path>
                <a:path w="8161020" h="2094229">
                  <a:moveTo>
                    <a:pt x="8161020" y="13716"/>
                  </a:moveTo>
                  <a:lnTo>
                    <a:pt x="8154923" y="13716"/>
                  </a:lnTo>
                  <a:lnTo>
                    <a:pt x="8147304" y="7620"/>
                  </a:lnTo>
                  <a:lnTo>
                    <a:pt x="8161020" y="7620"/>
                  </a:lnTo>
                  <a:lnTo>
                    <a:pt x="8161020" y="13716"/>
                  </a:lnTo>
                  <a:close/>
                </a:path>
                <a:path w="8161020" h="2094229">
                  <a:moveTo>
                    <a:pt x="15240" y="2087880"/>
                  </a:moveTo>
                  <a:lnTo>
                    <a:pt x="7620" y="2080260"/>
                  </a:lnTo>
                  <a:lnTo>
                    <a:pt x="15240" y="2080260"/>
                  </a:lnTo>
                  <a:lnTo>
                    <a:pt x="15240" y="2087880"/>
                  </a:lnTo>
                  <a:close/>
                </a:path>
                <a:path w="8161020" h="2094229">
                  <a:moveTo>
                    <a:pt x="8147304" y="2087880"/>
                  </a:moveTo>
                  <a:lnTo>
                    <a:pt x="15240" y="2087880"/>
                  </a:lnTo>
                  <a:lnTo>
                    <a:pt x="15240" y="2080260"/>
                  </a:lnTo>
                  <a:lnTo>
                    <a:pt x="8147304" y="2080260"/>
                  </a:lnTo>
                  <a:lnTo>
                    <a:pt x="8147304" y="2087880"/>
                  </a:lnTo>
                  <a:close/>
                </a:path>
                <a:path w="8161020" h="2094229">
                  <a:moveTo>
                    <a:pt x="8161020" y="2087880"/>
                  </a:moveTo>
                  <a:lnTo>
                    <a:pt x="8147304" y="2087880"/>
                  </a:lnTo>
                  <a:lnTo>
                    <a:pt x="8154923" y="2080260"/>
                  </a:lnTo>
                  <a:lnTo>
                    <a:pt x="8161020" y="2080260"/>
                  </a:lnTo>
                  <a:lnTo>
                    <a:pt x="8161020" y="2087880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1494028" y="4351981"/>
            <a:ext cx="7510272" cy="16280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 algn="ctr">
              <a:lnSpc>
                <a:spcPct val="100200"/>
              </a:lnSpc>
              <a:spcBef>
                <a:spcPts val="95"/>
              </a:spcBef>
            </a:pPr>
            <a:r>
              <a:rPr sz="3500" b="1" spc="265" dirty="0">
                <a:latin typeface="Verdana"/>
                <a:cs typeface="Verdana"/>
              </a:rPr>
              <a:t>PRESTAÇÃO</a:t>
            </a:r>
            <a:r>
              <a:rPr sz="3500" b="1" spc="-50" dirty="0">
                <a:latin typeface="Verdana"/>
                <a:cs typeface="Verdana"/>
              </a:rPr>
              <a:t> </a:t>
            </a:r>
            <a:r>
              <a:rPr sz="3500" b="1" spc="155" dirty="0">
                <a:latin typeface="Verdana"/>
                <a:cs typeface="Verdana"/>
              </a:rPr>
              <a:t>DE</a:t>
            </a:r>
            <a:r>
              <a:rPr sz="3500" b="1" spc="-80" dirty="0">
                <a:latin typeface="Verdana"/>
                <a:cs typeface="Verdana"/>
              </a:rPr>
              <a:t> </a:t>
            </a:r>
            <a:r>
              <a:rPr sz="3500" b="1" spc="215" dirty="0">
                <a:latin typeface="Verdana"/>
                <a:cs typeface="Verdana"/>
              </a:rPr>
              <a:t>CONTAS </a:t>
            </a:r>
            <a:r>
              <a:rPr sz="3500" b="1" spc="-1215" dirty="0">
                <a:latin typeface="Verdana"/>
                <a:cs typeface="Verdana"/>
              </a:rPr>
              <a:t> </a:t>
            </a:r>
            <a:r>
              <a:rPr lang="pt-BR" sz="3500" b="1" spc="-195" dirty="0">
                <a:latin typeface="Verdana"/>
                <a:cs typeface="Verdana"/>
              </a:rPr>
              <a:t>3</a:t>
            </a:r>
            <a:r>
              <a:rPr sz="3500" b="1" spc="-195" dirty="0" smtClean="0">
                <a:latin typeface="Verdana"/>
                <a:cs typeface="Verdana"/>
              </a:rPr>
              <a:t>º</a:t>
            </a:r>
            <a:r>
              <a:rPr sz="3500" b="1" spc="-85" dirty="0" smtClean="0">
                <a:latin typeface="Verdana"/>
                <a:cs typeface="Verdana"/>
              </a:rPr>
              <a:t> </a:t>
            </a:r>
            <a:r>
              <a:rPr sz="3500" b="1" spc="225" dirty="0">
                <a:latin typeface="Verdana"/>
                <a:cs typeface="Verdana"/>
              </a:rPr>
              <a:t>QUADRIMESTRE </a:t>
            </a:r>
            <a:r>
              <a:rPr sz="3500" b="1" spc="229" dirty="0">
                <a:latin typeface="Verdana"/>
                <a:cs typeface="Verdana"/>
              </a:rPr>
              <a:t> </a:t>
            </a:r>
            <a:r>
              <a:rPr sz="3500" b="1" spc="185" dirty="0">
                <a:latin typeface="Verdana"/>
                <a:cs typeface="Verdana"/>
              </a:rPr>
              <a:t>EXERCÍCIO</a:t>
            </a:r>
            <a:r>
              <a:rPr sz="3500" b="1" spc="-55" dirty="0">
                <a:latin typeface="Verdana"/>
                <a:cs typeface="Verdana"/>
              </a:rPr>
              <a:t> </a:t>
            </a:r>
            <a:r>
              <a:rPr sz="3500" b="1" spc="65" dirty="0">
                <a:latin typeface="Verdana"/>
                <a:cs typeface="Verdana"/>
              </a:rPr>
              <a:t>2023.</a:t>
            </a:r>
            <a:endParaRPr sz="3500" b="1" dirty="0">
              <a:latin typeface="Verdana"/>
              <a:cs typeface="Verdana"/>
            </a:endParaRP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55775" y="1915667"/>
            <a:ext cx="8150351" cy="1975103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4035" cy="7562850"/>
            <a:chOff x="0" y="772668"/>
            <a:chExt cx="10694035" cy="6014085"/>
          </a:xfrm>
        </p:grpSpPr>
        <p:sp>
          <p:nvSpPr>
            <p:cNvPr id="3" name="object 3"/>
            <p:cNvSpPr/>
            <p:nvPr/>
          </p:nvSpPr>
          <p:spPr>
            <a:xfrm>
              <a:off x="0" y="772668"/>
              <a:ext cx="10692765" cy="6014085"/>
            </a:xfrm>
            <a:custGeom>
              <a:avLst/>
              <a:gdLst/>
              <a:ahLst/>
              <a:cxnLst/>
              <a:rect l="l" t="t" r="r" b="b"/>
              <a:pathLst>
                <a:path w="10692765" h="6014084">
                  <a:moveTo>
                    <a:pt x="10692384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6013703"/>
                  </a:lnTo>
                  <a:close/>
                </a:path>
              </a:pathLst>
            </a:custGeom>
            <a:solidFill>
              <a:srgbClr val="C6BFA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9580" y="3368052"/>
              <a:ext cx="2624455" cy="2822575"/>
            </a:xfrm>
            <a:custGeom>
              <a:avLst/>
              <a:gdLst/>
              <a:ahLst/>
              <a:cxnLst/>
              <a:rect l="l" t="t" r="r" b="b"/>
              <a:pathLst>
                <a:path w="2624454" h="2822575">
                  <a:moveTo>
                    <a:pt x="2622804" y="621779"/>
                  </a:moveTo>
                  <a:lnTo>
                    <a:pt x="2616708" y="621779"/>
                  </a:lnTo>
                  <a:lnTo>
                    <a:pt x="2610612" y="626351"/>
                  </a:lnTo>
                  <a:lnTo>
                    <a:pt x="1498092" y="1740395"/>
                  </a:lnTo>
                  <a:lnTo>
                    <a:pt x="1491996" y="1744967"/>
                  </a:lnTo>
                  <a:lnTo>
                    <a:pt x="1491996" y="1752587"/>
                  </a:lnTo>
                  <a:lnTo>
                    <a:pt x="1498092" y="1757159"/>
                  </a:lnTo>
                  <a:lnTo>
                    <a:pt x="1502664" y="1763255"/>
                  </a:lnTo>
                  <a:lnTo>
                    <a:pt x="1510284" y="1763255"/>
                  </a:lnTo>
                  <a:lnTo>
                    <a:pt x="1514856" y="1757159"/>
                  </a:lnTo>
                  <a:lnTo>
                    <a:pt x="2622804" y="650735"/>
                  </a:lnTo>
                  <a:lnTo>
                    <a:pt x="2622804" y="621779"/>
                  </a:lnTo>
                  <a:close/>
                </a:path>
                <a:path w="2624454" h="2822575">
                  <a:moveTo>
                    <a:pt x="2622804" y="137160"/>
                  </a:moveTo>
                  <a:lnTo>
                    <a:pt x="2616708" y="137160"/>
                  </a:lnTo>
                  <a:lnTo>
                    <a:pt x="2610612" y="141732"/>
                  </a:lnTo>
                  <a:lnTo>
                    <a:pt x="1075944" y="1677924"/>
                  </a:lnTo>
                  <a:lnTo>
                    <a:pt x="1075944" y="1685544"/>
                  </a:lnTo>
                  <a:lnTo>
                    <a:pt x="1080516" y="1691640"/>
                  </a:lnTo>
                  <a:lnTo>
                    <a:pt x="1085088" y="1696212"/>
                  </a:lnTo>
                  <a:lnTo>
                    <a:pt x="1092708" y="1696212"/>
                  </a:lnTo>
                  <a:lnTo>
                    <a:pt x="1098804" y="1691640"/>
                  </a:lnTo>
                  <a:lnTo>
                    <a:pt x="2622804" y="166116"/>
                  </a:lnTo>
                  <a:lnTo>
                    <a:pt x="2622804" y="137160"/>
                  </a:lnTo>
                  <a:close/>
                </a:path>
                <a:path w="2624454" h="2822575">
                  <a:moveTo>
                    <a:pt x="2624328" y="284975"/>
                  </a:moveTo>
                  <a:lnTo>
                    <a:pt x="2621280" y="281927"/>
                  </a:lnTo>
                  <a:lnTo>
                    <a:pt x="2618232" y="281927"/>
                  </a:lnTo>
                  <a:lnTo>
                    <a:pt x="2616708" y="283451"/>
                  </a:lnTo>
                  <a:lnTo>
                    <a:pt x="952500" y="1947659"/>
                  </a:lnTo>
                  <a:lnTo>
                    <a:pt x="952500" y="1950707"/>
                  </a:lnTo>
                  <a:lnTo>
                    <a:pt x="955548" y="1953755"/>
                  </a:lnTo>
                  <a:lnTo>
                    <a:pt x="958596" y="1953755"/>
                  </a:lnTo>
                  <a:lnTo>
                    <a:pt x="2624328" y="288023"/>
                  </a:lnTo>
                  <a:lnTo>
                    <a:pt x="2624328" y="284975"/>
                  </a:lnTo>
                  <a:close/>
                </a:path>
                <a:path w="2624454" h="2822575">
                  <a:moveTo>
                    <a:pt x="2624328" y="201155"/>
                  </a:moveTo>
                  <a:lnTo>
                    <a:pt x="2621280" y="198107"/>
                  </a:lnTo>
                  <a:lnTo>
                    <a:pt x="2618232" y="198107"/>
                  </a:lnTo>
                  <a:lnTo>
                    <a:pt x="2616708" y="199631"/>
                  </a:lnTo>
                  <a:lnTo>
                    <a:pt x="0" y="2816339"/>
                  </a:lnTo>
                  <a:lnTo>
                    <a:pt x="0" y="2819387"/>
                  </a:lnTo>
                  <a:lnTo>
                    <a:pt x="1524" y="2820924"/>
                  </a:lnTo>
                  <a:lnTo>
                    <a:pt x="4572" y="2822435"/>
                  </a:lnTo>
                  <a:lnTo>
                    <a:pt x="6096" y="2822435"/>
                  </a:lnTo>
                  <a:lnTo>
                    <a:pt x="2624328" y="204203"/>
                  </a:lnTo>
                  <a:lnTo>
                    <a:pt x="2624328" y="201155"/>
                  </a:lnTo>
                  <a:close/>
                </a:path>
                <a:path w="2624454" h="2822575">
                  <a:moveTo>
                    <a:pt x="2624328" y="3048"/>
                  </a:moveTo>
                  <a:lnTo>
                    <a:pt x="2621280" y="0"/>
                  </a:lnTo>
                  <a:lnTo>
                    <a:pt x="2618232" y="0"/>
                  </a:lnTo>
                  <a:lnTo>
                    <a:pt x="2616708" y="1524"/>
                  </a:lnTo>
                  <a:lnTo>
                    <a:pt x="1815084" y="803148"/>
                  </a:lnTo>
                  <a:lnTo>
                    <a:pt x="1815084" y="806196"/>
                  </a:lnTo>
                  <a:lnTo>
                    <a:pt x="1818132" y="809244"/>
                  </a:lnTo>
                  <a:lnTo>
                    <a:pt x="1821180" y="809244"/>
                  </a:lnTo>
                  <a:lnTo>
                    <a:pt x="2624328" y="6096"/>
                  </a:lnTo>
                  <a:lnTo>
                    <a:pt x="26243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65101" y="1343025"/>
            <a:ext cx="10058400" cy="479875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469900" indent="-457200" algn="just">
              <a:lnSpc>
                <a:spcPct val="100000"/>
              </a:lnSpc>
              <a:spcBef>
                <a:spcPts val="125"/>
              </a:spcBef>
              <a:buFont typeface="Wingdings" panose="05000000000000000000" pitchFamily="2" charset="2"/>
              <a:buChar char="q"/>
            </a:pPr>
            <a:r>
              <a:rPr sz="2800" spc="-120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SEGUINDO</a:t>
            </a:r>
            <a:r>
              <a:rPr sz="2800" spc="60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23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O</a:t>
            </a:r>
            <a:r>
              <a:rPr sz="2800" spc="3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13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PRINCÍPIO</a:t>
            </a:r>
            <a:r>
              <a:rPr sz="2800" spc="3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DA</a:t>
            </a:r>
            <a:r>
              <a:rPr sz="2800" spc="6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10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TRANSPARÊNCIA</a:t>
            </a:r>
            <a:r>
              <a:rPr sz="2800" spc="9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10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PÚBLICA</a:t>
            </a:r>
            <a:r>
              <a:rPr sz="2800" spc="5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1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A</a:t>
            </a:r>
            <a:endParaRPr sz="2800" dirty="0">
              <a:latin typeface="Bahnschrift Light" panose="020B0502040204020203" pitchFamily="34" charset="0"/>
              <a:cs typeface="Verdana"/>
            </a:endParaRPr>
          </a:p>
          <a:p>
            <a:pPr marR="5080" algn="just">
              <a:lnSpc>
                <a:spcPct val="202300"/>
              </a:lnSpc>
            </a:pPr>
            <a:r>
              <a:rPr sz="2800" spc="-7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MESA</a:t>
            </a:r>
            <a:r>
              <a:rPr sz="2800" spc="-7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1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DIRETORA</a:t>
            </a:r>
            <a:r>
              <a:rPr sz="2800" spc="58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5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DA</a:t>
            </a:r>
            <a:r>
              <a:rPr sz="2800" spc="5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14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CÂMARA</a:t>
            </a:r>
            <a:r>
              <a:rPr sz="2800" spc="14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10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MUNICIPAL,</a:t>
            </a:r>
            <a:r>
              <a:rPr sz="2800" spc="-9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21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PRESTA </a:t>
            </a:r>
            <a:r>
              <a:rPr sz="2800" spc="-204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4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CONTAS </a:t>
            </a:r>
            <a:r>
              <a:rPr sz="2800" spc="-13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DE </a:t>
            </a:r>
            <a:r>
              <a:rPr sz="2800" spc="-34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SEUS </a:t>
            </a:r>
            <a:r>
              <a:rPr sz="2800" spc="-15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RECURSOS</a:t>
            </a:r>
            <a:r>
              <a:rPr sz="2800" spc="-14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114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NO </a:t>
            </a:r>
            <a:r>
              <a:rPr sz="2800" spc="-7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PERIODO </a:t>
            </a:r>
            <a:r>
              <a:rPr sz="2800" spc="-15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DE</a:t>
            </a:r>
            <a:r>
              <a:rPr sz="2800" spc="-14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lang="pt-BR" sz="2800" spc="30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SETEMBRO</a:t>
            </a:r>
            <a:r>
              <a:rPr sz="2800" spc="30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1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A </a:t>
            </a:r>
            <a:r>
              <a:rPr sz="2800" spc="17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lang="pt-BR" sz="2800" spc="-5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DEZEMBRO</a:t>
            </a:r>
            <a:r>
              <a:rPr sz="2800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15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DE</a:t>
            </a:r>
            <a:r>
              <a:rPr sz="2800" spc="-14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21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2023,</a:t>
            </a:r>
            <a:r>
              <a:rPr sz="2800" spc="-204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4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CONFORME</a:t>
            </a:r>
            <a:r>
              <a:rPr sz="2800" spc="5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15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DETERMINA</a:t>
            </a:r>
            <a:r>
              <a:rPr sz="2800" spc="-14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23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O </a:t>
            </a:r>
            <a:r>
              <a:rPr sz="2800" spc="24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2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P</a:t>
            </a:r>
            <a:r>
              <a:rPr sz="2800" spc="1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A</a:t>
            </a:r>
            <a:r>
              <a:rPr sz="2800" spc="-21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R</a:t>
            </a:r>
            <a:r>
              <a:rPr sz="2800" spc="1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Á</a:t>
            </a:r>
            <a:r>
              <a:rPr sz="2800" spc="2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G</a:t>
            </a:r>
            <a:r>
              <a:rPr sz="2800" spc="-21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R</a:t>
            </a:r>
            <a:r>
              <a:rPr sz="2800" spc="1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A</a:t>
            </a:r>
            <a:r>
              <a:rPr sz="2800" spc="-21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F</a:t>
            </a:r>
            <a:r>
              <a:rPr sz="2800" spc="23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O</a:t>
            </a:r>
            <a:r>
              <a:rPr sz="2800" spc="-10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17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Ú</a:t>
            </a:r>
            <a:r>
              <a:rPr sz="2800" spc="-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N</a:t>
            </a:r>
            <a:r>
              <a:rPr sz="2800" spc="-49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I</a:t>
            </a:r>
            <a:r>
              <a:rPr sz="2800" spc="31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C</a:t>
            </a:r>
            <a:r>
              <a:rPr sz="2800" spc="23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O</a:t>
            </a:r>
            <a:r>
              <a:rPr sz="2800" spc="-10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3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</a:t>
            </a:r>
            <a:r>
              <a:rPr sz="2800" spc="23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O</a:t>
            </a:r>
            <a:r>
              <a:rPr sz="2800" spc="-10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1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A</a:t>
            </a:r>
            <a:r>
              <a:rPr sz="2800" spc="-21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R</a:t>
            </a:r>
            <a:r>
              <a:rPr sz="2800" spc="-47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T</a:t>
            </a:r>
            <a:r>
              <a:rPr sz="2800" spc="-22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.</a:t>
            </a:r>
            <a:r>
              <a:rPr sz="2800" spc="-12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18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4</a:t>
            </a:r>
            <a:r>
              <a:rPr sz="2800" spc="-20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8</a:t>
            </a:r>
            <a:r>
              <a:rPr sz="2800" spc="-114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3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D</a:t>
            </a:r>
            <a:r>
              <a:rPr sz="2800" spc="1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A</a:t>
            </a:r>
            <a:r>
              <a:rPr sz="2800" spc="-7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sz="2800" spc="-24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L</a:t>
            </a:r>
            <a:r>
              <a:rPr sz="2800" spc="-260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E</a:t>
            </a:r>
            <a:r>
              <a:rPr sz="2800" spc="-50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I</a:t>
            </a:r>
            <a:r>
              <a:rPr sz="2800" spc="-65" dirty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</a:t>
            </a:r>
            <a:r>
              <a:rPr lang="pt-BR" sz="2800" spc="-65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CO</a:t>
            </a:r>
            <a:r>
              <a:rPr sz="2800" spc="220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M</a:t>
            </a:r>
            <a:r>
              <a:rPr sz="2800" spc="-20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P</a:t>
            </a:r>
            <a:r>
              <a:rPr sz="2800" spc="-240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L</a:t>
            </a:r>
            <a:r>
              <a:rPr sz="2800" spc="-229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E</a:t>
            </a:r>
            <a:r>
              <a:rPr sz="2800" spc="220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M</a:t>
            </a:r>
            <a:r>
              <a:rPr sz="2800" spc="-229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E</a:t>
            </a:r>
            <a:r>
              <a:rPr sz="2800" spc="-5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N</a:t>
            </a:r>
            <a:r>
              <a:rPr sz="2800" spc="-475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T</a:t>
            </a:r>
            <a:r>
              <a:rPr sz="2800" spc="165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A</a:t>
            </a:r>
            <a:r>
              <a:rPr sz="2800" spc="-215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R</a:t>
            </a:r>
            <a:r>
              <a:rPr lang="pt-BR" sz="2800" spc="-215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  101/2000 – </a:t>
            </a:r>
            <a:r>
              <a:rPr lang="pt-BR" sz="2800" b="1" spc="-215" dirty="0" smtClean="0">
                <a:solidFill>
                  <a:srgbClr val="3B2B23"/>
                </a:solidFill>
                <a:latin typeface="Bahnschrift Light" panose="020B0502040204020203" pitchFamily="34" charset="0"/>
                <a:cs typeface="Verdana"/>
              </a:rPr>
              <a:t>LEI DE RESPONSABILIDADE FISCAL.</a:t>
            </a:r>
            <a:endParaRPr sz="2800" b="1" dirty="0">
              <a:latin typeface="Bahnschrift Light" panose="020B0502040204020203" pitchFamily="34" charset="0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"/>
            <a:ext cx="10694035" cy="7562850"/>
            <a:chOff x="0" y="772667"/>
            <a:chExt cx="10694035" cy="6014085"/>
          </a:xfrm>
        </p:grpSpPr>
        <p:sp>
          <p:nvSpPr>
            <p:cNvPr id="3" name="object 3"/>
            <p:cNvSpPr/>
            <p:nvPr/>
          </p:nvSpPr>
          <p:spPr>
            <a:xfrm>
              <a:off x="0" y="5271516"/>
              <a:ext cx="10692765" cy="1515110"/>
            </a:xfrm>
            <a:custGeom>
              <a:avLst/>
              <a:gdLst/>
              <a:ahLst/>
              <a:cxnLst/>
              <a:rect l="l" t="t" r="r" b="b"/>
              <a:pathLst>
                <a:path w="10692765" h="1515109">
                  <a:moveTo>
                    <a:pt x="0" y="1514855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1514855"/>
                  </a:lnTo>
                  <a:lnTo>
                    <a:pt x="0" y="1514855"/>
                  </a:lnTo>
                  <a:close/>
                </a:path>
              </a:pathLst>
            </a:custGeom>
            <a:solidFill>
              <a:srgbClr val="5231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5248655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5233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0" y="5224271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5433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0" y="5201412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543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0" y="5154180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5634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5131307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573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084076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47"/>
                  </a:lnTo>
                  <a:lnTo>
                    <a:pt x="0" y="47231"/>
                  </a:lnTo>
                  <a:lnTo>
                    <a:pt x="10692384" y="47231"/>
                  </a:lnTo>
                  <a:lnTo>
                    <a:pt x="10692384" y="22847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593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0" y="5059680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5B3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0" y="503682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5B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0" y="501396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5D38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0" y="4989576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5D3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0" y="4966716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5E3A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0" y="4919471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72"/>
                  </a:lnTo>
                  <a:lnTo>
                    <a:pt x="0" y="47256"/>
                  </a:lnTo>
                  <a:lnTo>
                    <a:pt x="10692384" y="47256"/>
                  </a:lnTo>
                  <a:lnTo>
                    <a:pt x="10692384" y="22872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603B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0" y="4872227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623B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0" y="4824996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31"/>
                  </a:lnTo>
                  <a:lnTo>
                    <a:pt x="10692384" y="47231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643D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0" y="4802124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663D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0" y="4754892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673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0" y="473202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693F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0" y="4707635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694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0" y="4684776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6B41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0" y="4660392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6B4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0" y="4637532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6D4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4613148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6E42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4590288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6E4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0" y="4567428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7044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0" y="4543044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70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0" y="4520184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7244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4495800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724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0" y="447294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7446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0" y="445008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7546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4425696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7548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4378452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56"/>
                  </a:lnTo>
                  <a:lnTo>
                    <a:pt x="10692384" y="47256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7749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0" y="4331220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31"/>
                  </a:lnTo>
                  <a:lnTo>
                    <a:pt x="10692384" y="47231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7949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0" y="4308348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7B4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0" y="4261103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96"/>
                  </a:lnTo>
                  <a:lnTo>
                    <a:pt x="0" y="47256"/>
                  </a:lnTo>
                  <a:lnTo>
                    <a:pt x="10692384" y="47256"/>
                  </a:lnTo>
                  <a:lnTo>
                    <a:pt x="10692384" y="24396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7C4B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0" y="4238244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7E4D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0" y="4219956"/>
              <a:ext cx="10692765" cy="18415"/>
            </a:xfrm>
            <a:custGeom>
              <a:avLst/>
              <a:gdLst/>
              <a:ahLst/>
              <a:cxnLst/>
              <a:rect l="l" t="t" r="r" b="b"/>
              <a:pathLst>
                <a:path w="10692765" h="18414">
                  <a:moveTo>
                    <a:pt x="0" y="18287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18287"/>
                  </a:lnTo>
                  <a:lnTo>
                    <a:pt x="0" y="18287"/>
                  </a:lnTo>
                  <a:close/>
                </a:path>
              </a:pathLst>
            </a:custGeom>
            <a:solidFill>
              <a:srgbClr val="7E4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0" y="4191012"/>
              <a:ext cx="10692765" cy="29209"/>
            </a:xfrm>
            <a:custGeom>
              <a:avLst/>
              <a:gdLst/>
              <a:ahLst/>
              <a:cxnLst/>
              <a:rect l="l" t="t" r="r" b="b"/>
              <a:pathLst>
                <a:path w="10692765" h="29210">
                  <a:moveTo>
                    <a:pt x="10692384" y="0"/>
                  </a:moveTo>
                  <a:lnTo>
                    <a:pt x="0" y="0"/>
                  </a:lnTo>
                  <a:lnTo>
                    <a:pt x="0" y="18288"/>
                  </a:lnTo>
                  <a:lnTo>
                    <a:pt x="0" y="22847"/>
                  </a:lnTo>
                  <a:lnTo>
                    <a:pt x="0" y="28956"/>
                  </a:lnTo>
                  <a:lnTo>
                    <a:pt x="10692384" y="28956"/>
                  </a:lnTo>
                  <a:lnTo>
                    <a:pt x="10692384" y="22847"/>
                  </a:lnTo>
                  <a:lnTo>
                    <a:pt x="10692384" y="18288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804D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0" y="416814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824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0" y="4143756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834F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0" y="4120896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835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0" y="4073651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56"/>
                  </a:lnTo>
                  <a:lnTo>
                    <a:pt x="10692384" y="47256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8550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0" y="4049267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875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6" name="object 46"/>
            <p:cNvSpPr/>
            <p:nvPr/>
          </p:nvSpPr>
          <p:spPr>
            <a:xfrm>
              <a:off x="0" y="4026408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875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7" name="object 47"/>
            <p:cNvSpPr/>
            <p:nvPr/>
          </p:nvSpPr>
          <p:spPr>
            <a:xfrm>
              <a:off x="0" y="4003548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8952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0" y="3979164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8952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0" y="3956304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8A5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0" y="3909059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8C5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0" y="388620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8E56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0" y="3861816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8E5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0" y="3838956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9056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0" y="3814572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905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0" y="3791711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9157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0" y="3744467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935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0" y="3721608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9559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0" y="3697224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955B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0" y="3649992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975B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0" y="362712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995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0" y="3579875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9A5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0" y="3557016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9C5D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0" y="3532632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9C5E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0" y="3485400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9E6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0" y="3462527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A060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0" y="3439667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A160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0" y="3415284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A16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0" y="3368052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31"/>
                  </a:lnTo>
                  <a:lnTo>
                    <a:pt x="10692384" y="47231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A362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0" y="3322319"/>
              <a:ext cx="10692765" cy="46355"/>
            </a:xfrm>
            <a:custGeom>
              <a:avLst/>
              <a:gdLst/>
              <a:ahLst/>
              <a:cxnLst/>
              <a:rect l="l" t="t" r="r" b="b"/>
              <a:pathLst>
                <a:path w="10692765" h="46354">
                  <a:moveTo>
                    <a:pt x="10692384" y="0"/>
                  </a:moveTo>
                  <a:lnTo>
                    <a:pt x="0" y="0"/>
                  </a:lnTo>
                  <a:lnTo>
                    <a:pt x="0" y="22872"/>
                  </a:lnTo>
                  <a:lnTo>
                    <a:pt x="0" y="45732"/>
                  </a:lnTo>
                  <a:lnTo>
                    <a:pt x="10692384" y="45732"/>
                  </a:lnTo>
                  <a:lnTo>
                    <a:pt x="10692384" y="22872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A564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0" y="3297935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A764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0" y="3250691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A86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0" y="3227832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AA67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0" y="3180600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AA67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0" y="3133344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0" y="47244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7244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AA69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5" name="object 75"/>
            <p:cNvSpPr/>
            <p:nvPr/>
          </p:nvSpPr>
          <p:spPr>
            <a:xfrm>
              <a:off x="0" y="3086112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71"/>
                  </a:lnTo>
                  <a:lnTo>
                    <a:pt x="0" y="47231"/>
                  </a:lnTo>
                  <a:lnTo>
                    <a:pt x="10692384" y="47231"/>
                  </a:lnTo>
                  <a:lnTo>
                    <a:pt x="10692384" y="24371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AC69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0" y="306324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AC6B5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7" name="object 77"/>
            <p:cNvSpPr/>
            <p:nvPr/>
          </p:nvSpPr>
          <p:spPr>
            <a:xfrm>
              <a:off x="0" y="3016008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AC6B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0" y="2993135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AC6D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0" y="2968751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AE6D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0" y="2945892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AE6E5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0" y="2921508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AE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0" y="2875788"/>
              <a:ext cx="10692765" cy="45720"/>
            </a:xfrm>
            <a:custGeom>
              <a:avLst/>
              <a:gdLst/>
              <a:ahLst/>
              <a:cxnLst/>
              <a:rect l="l" t="t" r="r" b="b"/>
              <a:pathLst>
                <a:path w="10692765" h="45719">
                  <a:moveTo>
                    <a:pt x="0" y="4571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5719"/>
                  </a:lnTo>
                  <a:lnTo>
                    <a:pt x="0" y="45719"/>
                  </a:lnTo>
                  <a:close/>
                </a:path>
              </a:pathLst>
            </a:custGeom>
            <a:solidFill>
              <a:srgbClr val="AF6E5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0" y="2804159"/>
              <a:ext cx="10692765" cy="71755"/>
            </a:xfrm>
            <a:custGeom>
              <a:avLst/>
              <a:gdLst/>
              <a:ahLst/>
              <a:cxnLst/>
              <a:rect l="l" t="t" r="r" b="b"/>
              <a:pathLst>
                <a:path w="10692765" h="7175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44"/>
                  </a:lnTo>
                  <a:lnTo>
                    <a:pt x="0" y="71640"/>
                  </a:lnTo>
                  <a:lnTo>
                    <a:pt x="10692384" y="71640"/>
                  </a:lnTo>
                  <a:lnTo>
                    <a:pt x="10692384" y="47244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AF705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0" y="278130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AF70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0" y="275844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AF72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0" y="2734056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B1725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0" y="2711196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B172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0" y="2686811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4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4"/>
                  </a:lnTo>
                  <a:lnTo>
                    <a:pt x="0" y="24384"/>
                  </a:lnTo>
                  <a:close/>
                </a:path>
              </a:pathLst>
            </a:custGeom>
            <a:solidFill>
              <a:srgbClr val="B1745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0" y="2663951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B174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0" y="2616707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B1756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0" y="2569464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0" y="4724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7243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375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0" y="2546603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B3776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0" y="2499360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0" y="4724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7243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377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0" y="247650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B37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0" y="2452116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B5796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0" y="2429255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B5796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0" y="2404872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B579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0" y="2357640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31"/>
                  </a:lnTo>
                  <a:lnTo>
                    <a:pt x="10692384" y="47231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B67B6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0" y="2287536"/>
              <a:ext cx="10692765" cy="70485"/>
            </a:xfrm>
            <a:custGeom>
              <a:avLst/>
              <a:gdLst/>
              <a:ahLst/>
              <a:cxnLst/>
              <a:rect l="l" t="t" r="r" b="b"/>
              <a:pathLst>
                <a:path w="10692765" h="70485">
                  <a:moveTo>
                    <a:pt x="10692384" y="0"/>
                  </a:moveTo>
                  <a:lnTo>
                    <a:pt x="0" y="0"/>
                  </a:lnTo>
                  <a:lnTo>
                    <a:pt x="0" y="24371"/>
                  </a:lnTo>
                  <a:lnTo>
                    <a:pt x="0" y="47231"/>
                  </a:lnTo>
                  <a:lnTo>
                    <a:pt x="0" y="70104"/>
                  </a:lnTo>
                  <a:lnTo>
                    <a:pt x="10692384" y="70104"/>
                  </a:lnTo>
                  <a:lnTo>
                    <a:pt x="10692384" y="47231"/>
                  </a:lnTo>
                  <a:lnTo>
                    <a:pt x="10692384" y="24371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B67C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0" y="2264663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B67E6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0" y="2194559"/>
              <a:ext cx="10692765" cy="70485"/>
            </a:xfrm>
            <a:custGeom>
              <a:avLst/>
              <a:gdLst/>
              <a:ahLst/>
              <a:cxnLst/>
              <a:rect l="l" t="t" r="r" b="b"/>
              <a:pathLst>
                <a:path w="10692765" h="70485">
                  <a:moveTo>
                    <a:pt x="10692384" y="0"/>
                  </a:moveTo>
                  <a:lnTo>
                    <a:pt x="0" y="0"/>
                  </a:lnTo>
                  <a:lnTo>
                    <a:pt x="0" y="45720"/>
                  </a:lnTo>
                  <a:lnTo>
                    <a:pt x="0" y="70104"/>
                  </a:lnTo>
                  <a:lnTo>
                    <a:pt x="10692384" y="70104"/>
                  </a:lnTo>
                  <a:lnTo>
                    <a:pt x="10692384" y="4572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B87E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0" y="2147316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0" y="4724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7243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8806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0" y="2122932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B880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0" y="2075688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0" y="47244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7244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BA826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0" y="2005583"/>
              <a:ext cx="10692765" cy="70485"/>
            </a:xfrm>
            <a:custGeom>
              <a:avLst/>
              <a:gdLst/>
              <a:ahLst/>
              <a:cxnLst/>
              <a:rect l="l" t="t" r="r" b="b"/>
              <a:pathLst>
                <a:path w="10692765" h="7048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56"/>
                  </a:lnTo>
                  <a:lnTo>
                    <a:pt x="0" y="70104"/>
                  </a:lnTo>
                  <a:lnTo>
                    <a:pt x="10692384" y="70104"/>
                  </a:lnTo>
                  <a:lnTo>
                    <a:pt x="10692384" y="47256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BA83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0" y="1982724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BA83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0" y="1958340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BA8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0" y="193548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BC85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0" y="1888236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0" y="4724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7243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BC85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0" y="1818144"/>
              <a:ext cx="10692765" cy="70485"/>
            </a:xfrm>
            <a:custGeom>
              <a:avLst/>
              <a:gdLst/>
              <a:ahLst/>
              <a:cxnLst/>
              <a:rect l="l" t="t" r="r" b="b"/>
              <a:pathLst>
                <a:path w="10692765" h="70485">
                  <a:moveTo>
                    <a:pt x="10692384" y="0"/>
                  </a:moveTo>
                  <a:lnTo>
                    <a:pt x="0" y="0"/>
                  </a:lnTo>
                  <a:lnTo>
                    <a:pt x="0" y="47231"/>
                  </a:lnTo>
                  <a:lnTo>
                    <a:pt x="0" y="70104"/>
                  </a:lnTo>
                  <a:lnTo>
                    <a:pt x="10692384" y="70104"/>
                  </a:lnTo>
                  <a:lnTo>
                    <a:pt x="10692384" y="47231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BC877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0" y="1748040"/>
              <a:ext cx="10692765" cy="70485"/>
            </a:xfrm>
            <a:custGeom>
              <a:avLst/>
              <a:gdLst/>
              <a:ahLst/>
              <a:cxnLst/>
              <a:rect l="l" t="t" r="r" b="b"/>
              <a:pathLst>
                <a:path w="10692765" h="70485">
                  <a:moveTo>
                    <a:pt x="10692384" y="0"/>
                  </a:moveTo>
                  <a:lnTo>
                    <a:pt x="0" y="0"/>
                  </a:lnTo>
                  <a:lnTo>
                    <a:pt x="0" y="22847"/>
                  </a:lnTo>
                  <a:lnTo>
                    <a:pt x="0" y="70104"/>
                  </a:lnTo>
                  <a:lnTo>
                    <a:pt x="10692384" y="70104"/>
                  </a:lnTo>
                  <a:lnTo>
                    <a:pt x="10692384" y="22847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BD89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0" y="1723644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BF8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0" y="1676399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56"/>
                  </a:lnTo>
                  <a:lnTo>
                    <a:pt x="10692384" y="47256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BF8A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0" y="165354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BF8C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0" y="163068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60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BF8C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0" y="1606296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4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BF8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0" y="1559051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96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96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C18E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0" y="1511807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C18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0" y="1466088"/>
              <a:ext cx="10692765" cy="45720"/>
            </a:xfrm>
            <a:custGeom>
              <a:avLst/>
              <a:gdLst/>
              <a:ahLst/>
              <a:cxnLst/>
              <a:rect l="l" t="t" r="r" b="b"/>
              <a:pathLst>
                <a:path w="10692765" h="45719">
                  <a:moveTo>
                    <a:pt x="0" y="4572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5720"/>
                  </a:lnTo>
                  <a:lnTo>
                    <a:pt x="0" y="45720"/>
                  </a:lnTo>
                  <a:close/>
                </a:path>
              </a:pathLst>
            </a:custGeom>
            <a:solidFill>
              <a:srgbClr val="C190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0" y="1441704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5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C39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0" y="1394459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0" y="47244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7244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C391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0" y="137160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59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C393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0" y="1324355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96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96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C39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0" y="1301496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59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C49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0" y="1277112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5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C495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0" y="1254251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59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C49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0" y="1229868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5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C695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0" y="1207008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59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C6978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0" y="1136903"/>
              <a:ext cx="10692765" cy="70485"/>
            </a:xfrm>
            <a:custGeom>
              <a:avLst/>
              <a:gdLst/>
              <a:ahLst/>
              <a:cxnLst/>
              <a:rect l="l" t="t" r="r" b="b"/>
              <a:pathLst>
                <a:path w="10692765" h="70484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44"/>
                  </a:lnTo>
                  <a:lnTo>
                    <a:pt x="0" y="70104"/>
                  </a:lnTo>
                  <a:lnTo>
                    <a:pt x="10692384" y="70104"/>
                  </a:lnTo>
                  <a:lnTo>
                    <a:pt x="10692384" y="47244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C6978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0" y="1089660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0" y="4724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7243"/>
                  </a:lnTo>
                  <a:lnTo>
                    <a:pt x="0" y="47243"/>
                  </a:lnTo>
                  <a:close/>
                </a:path>
              </a:pathLst>
            </a:custGeom>
            <a:solidFill>
              <a:srgbClr val="C69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0" y="106680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59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C89A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0" y="1019555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2860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2860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C89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0" y="995172"/>
              <a:ext cx="10692765" cy="24765"/>
            </a:xfrm>
            <a:custGeom>
              <a:avLst/>
              <a:gdLst/>
              <a:ahLst/>
              <a:cxnLst/>
              <a:rect l="l" t="t" r="r" b="b"/>
              <a:pathLst>
                <a:path w="10692765" h="24765">
                  <a:moveTo>
                    <a:pt x="0" y="24383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4383"/>
                  </a:lnTo>
                  <a:lnTo>
                    <a:pt x="0" y="24383"/>
                  </a:lnTo>
                  <a:close/>
                </a:path>
              </a:pathLst>
            </a:custGeom>
            <a:solidFill>
              <a:srgbClr val="C89A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0" y="947927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C89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0" y="925068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59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CA9C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0" y="877823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10692384" y="0"/>
                  </a:moveTo>
                  <a:lnTo>
                    <a:pt x="0" y="0"/>
                  </a:lnTo>
                  <a:lnTo>
                    <a:pt x="0" y="24384"/>
                  </a:lnTo>
                  <a:lnTo>
                    <a:pt x="0" y="47244"/>
                  </a:lnTo>
                  <a:lnTo>
                    <a:pt x="10692384" y="47244"/>
                  </a:lnTo>
                  <a:lnTo>
                    <a:pt x="10692384" y="24384"/>
                  </a:lnTo>
                  <a:lnTo>
                    <a:pt x="10692384" y="0"/>
                  </a:lnTo>
                  <a:close/>
                </a:path>
              </a:pathLst>
            </a:custGeom>
            <a:solidFill>
              <a:srgbClr val="CA9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0" y="830579"/>
              <a:ext cx="10692765" cy="47625"/>
            </a:xfrm>
            <a:custGeom>
              <a:avLst/>
              <a:gdLst/>
              <a:ahLst/>
              <a:cxnLst/>
              <a:rect l="l" t="t" r="r" b="b"/>
              <a:pathLst>
                <a:path w="10692765" h="47625">
                  <a:moveTo>
                    <a:pt x="0" y="47244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47244"/>
                  </a:lnTo>
                  <a:lnTo>
                    <a:pt x="0" y="47244"/>
                  </a:lnTo>
                  <a:close/>
                </a:path>
              </a:pathLst>
            </a:custGeom>
            <a:solidFill>
              <a:srgbClr val="CA9E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0" y="80772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59">
                  <a:moveTo>
                    <a:pt x="0" y="22859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59"/>
                  </a:lnTo>
                  <a:lnTo>
                    <a:pt x="0" y="22859"/>
                  </a:lnTo>
                  <a:close/>
                </a:path>
              </a:pathLst>
            </a:custGeom>
            <a:solidFill>
              <a:srgbClr val="CAA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9" name="object 139"/>
            <p:cNvSpPr/>
            <p:nvPr/>
          </p:nvSpPr>
          <p:spPr>
            <a:xfrm>
              <a:off x="0" y="784860"/>
              <a:ext cx="10692765" cy="22860"/>
            </a:xfrm>
            <a:custGeom>
              <a:avLst/>
              <a:gdLst/>
              <a:ahLst/>
              <a:cxnLst/>
              <a:rect l="l" t="t" r="r" b="b"/>
              <a:pathLst>
                <a:path w="10692765" h="22859">
                  <a:moveTo>
                    <a:pt x="0" y="22860"/>
                  </a:moveTo>
                  <a:lnTo>
                    <a:pt x="0" y="0"/>
                  </a:lnTo>
                  <a:lnTo>
                    <a:pt x="10692385" y="0"/>
                  </a:lnTo>
                  <a:lnTo>
                    <a:pt x="10692385" y="22860"/>
                  </a:lnTo>
                  <a:lnTo>
                    <a:pt x="0" y="22860"/>
                  </a:lnTo>
                  <a:close/>
                </a:path>
              </a:pathLst>
            </a:custGeom>
            <a:solidFill>
              <a:srgbClr val="CCA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0" name="object 140"/>
            <p:cNvSpPr/>
            <p:nvPr/>
          </p:nvSpPr>
          <p:spPr>
            <a:xfrm>
              <a:off x="0" y="772667"/>
              <a:ext cx="10692765" cy="12700"/>
            </a:xfrm>
            <a:custGeom>
              <a:avLst/>
              <a:gdLst/>
              <a:ahLst/>
              <a:cxnLst/>
              <a:rect l="l" t="t" r="r" b="b"/>
              <a:pathLst>
                <a:path w="10692765" h="12700">
                  <a:moveTo>
                    <a:pt x="10692384" y="12192"/>
                  </a:moveTo>
                  <a:lnTo>
                    <a:pt x="0" y="12192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12192"/>
                  </a:lnTo>
                  <a:close/>
                </a:path>
              </a:pathLst>
            </a:custGeom>
            <a:solidFill>
              <a:srgbClr val="CCA19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8069580" y="3368052"/>
              <a:ext cx="2624455" cy="2822575"/>
            </a:xfrm>
            <a:custGeom>
              <a:avLst/>
              <a:gdLst/>
              <a:ahLst/>
              <a:cxnLst/>
              <a:rect l="l" t="t" r="r" b="b"/>
              <a:pathLst>
                <a:path w="2624454" h="2822575">
                  <a:moveTo>
                    <a:pt x="2622804" y="621779"/>
                  </a:moveTo>
                  <a:lnTo>
                    <a:pt x="2616708" y="621779"/>
                  </a:lnTo>
                  <a:lnTo>
                    <a:pt x="2610612" y="626351"/>
                  </a:lnTo>
                  <a:lnTo>
                    <a:pt x="1498092" y="1740395"/>
                  </a:lnTo>
                  <a:lnTo>
                    <a:pt x="1491996" y="1744967"/>
                  </a:lnTo>
                  <a:lnTo>
                    <a:pt x="1491996" y="1752587"/>
                  </a:lnTo>
                  <a:lnTo>
                    <a:pt x="1498092" y="1757159"/>
                  </a:lnTo>
                  <a:lnTo>
                    <a:pt x="1502664" y="1763255"/>
                  </a:lnTo>
                  <a:lnTo>
                    <a:pt x="1510284" y="1763255"/>
                  </a:lnTo>
                  <a:lnTo>
                    <a:pt x="1514856" y="1757159"/>
                  </a:lnTo>
                  <a:lnTo>
                    <a:pt x="2622804" y="650735"/>
                  </a:lnTo>
                  <a:lnTo>
                    <a:pt x="2622804" y="621779"/>
                  </a:lnTo>
                  <a:close/>
                </a:path>
                <a:path w="2624454" h="2822575">
                  <a:moveTo>
                    <a:pt x="2622804" y="137160"/>
                  </a:moveTo>
                  <a:lnTo>
                    <a:pt x="2616708" y="137160"/>
                  </a:lnTo>
                  <a:lnTo>
                    <a:pt x="2610612" y="141732"/>
                  </a:lnTo>
                  <a:lnTo>
                    <a:pt x="1075944" y="1677924"/>
                  </a:lnTo>
                  <a:lnTo>
                    <a:pt x="1075944" y="1685544"/>
                  </a:lnTo>
                  <a:lnTo>
                    <a:pt x="1080516" y="1691640"/>
                  </a:lnTo>
                  <a:lnTo>
                    <a:pt x="1085088" y="1696212"/>
                  </a:lnTo>
                  <a:lnTo>
                    <a:pt x="1092708" y="1696212"/>
                  </a:lnTo>
                  <a:lnTo>
                    <a:pt x="1098804" y="1691640"/>
                  </a:lnTo>
                  <a:lnTo>
                    <a:pt x="2622804" y="166116"/>
                  </a:lnTo>
                  <a:lnTo>
                    <a:pt x="2622804" y="137160"/>
                  </a:lnTo>
                  <a:close/>
                </a:path>
                <a:path w="2624454" h="2822575">
                  <a:moveTo>
                    <a:pt x="2624328" y="284975"/>
                  </a:moveTo>
                  <a:lnTo>
                    <a:pt x="2621280" y="281927"/>
                  </a:lnTo>
                  <a:lnTo>
                    <a:pt x="2618232" y="281927"/>
                  </a:lnTo>
                  <a:lnTo>
                    <a:pt x="2616708" y="283451"/>
                  </a:lnTo>
                  <a:lnTo>
                    <a:pt x="952500" y="1947659"/>
                  </a:lnTo>
                  <a:lnTo>
                    <a:pt x="952500" y="1950707"/>
                  </a:lnTo>
                  <a:lnTo>
                    <a:pt x="955548" y="1953755"/>
                  </a:lnTo>
                  <a:lnTo>
                    <a:pt x="958596" y="1953755"/>
                  </a:lnTo>
                  <a:lnTo>
                    <a:pt x="2624328" y="288023"/>
                  </a:lnTo>
                  <a:lnTo>
                    <a:pt x="2624328" y="284975"/>
                  </a:lnTo>
                  <a:close/>
                </a:path>
                <a:path w="2624454" h="2822575">
                  <a:moveTo>
                    <a:pt x="2624328" y="201155"/>
                  </a:moveTo>
                  <a:lnTo>
                    <a:pt x="2621280" y="198107"/>
                  </a:lnTo>
                  <a:lnTo>
                    <a:pt x="2618232" y="198107"/>
                  </a:lnTo>
                  <a:lnTo>
                    <a:pt x="2616708" y="199631"/>
                  </a:lnTo>
                  <a:lnTo>
                    <a:pt x="0" y="2816339"/>
                  </a:lnTo>
                  <a:lnTo>
                    <a:pt x="0" y="2819387"/>
                  </a:lnTo>
                  <a:lnTo>
                    <a:pt x="1524" y="2820924"/>
                  </a:lnTo>
                  <a:lnTo>
                    <a:pt x="4572" y="2822435"/>
                  </a:lnTo>
                  <a:lnTo>
                    <a:pt x="6096" y="2822435"/>
                  </a:lnTo>
                  <a:lnTo>
                    <a:pt x="2624328" y="204203"/>
                  </a:lnTo>
                  <a:lnTo>
                    <a:pt x="2624328" y="201155"/>
                  </a:lnTo>
                  <a:close/>
                </a:path>
                <a:path w="2624454" h="2822575">
                  <a:moveTo>
                    <a:pt x="2624328" y="3048"/>
                  </a:moveTo>
                  <a:lnTo>
                    <a:pt x="2621280" y="0"/>
                  </a:lnTo>
                  <a:lnTo>
                    <a:pt x="2618232" y="0"/>
                  </a:lnTo>
                  <a:lnTo>
                    <a:pt x="2616708" y="1524"/>
                  </a:lnTo>
                  <a:lnTo>
                    <a:pt x="1815084" y="803148"/>
                  </a:lnTo>
                  <a:lnTo>
                    <a:pt x="1815084" y="806196"/>
                  </a:lnTo>
                  <a:lnTo>
                    <a:pt x="1818132" y="809244"/>
                  </a:lnTo>
                  <a:lnTo>
                    <a:pt x="1821180" y="809244"/>
                  </a:lnTo>
                  <a:lnTo>
                    <a:pt x="2624328" y="6096"/>
                  </a:lnTo>
                  <a:lnTo>
                    <a:pt x="26243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42" name="object 142"/>
          <p:cNvSpPr txBox="1">
            <a:spLocks noGrp="1"/>
          </p:cNvSpPr>
          <p:nvPr>
            <p:ph type="title"/>
          </p:nvPr>
        </p:nvSpPr>
        <p:spPr>
          <a:xfrm>
            <a:off x="850900" y="1177602"/>
            <a:ext cx="8686800" cy="498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pt-BR" b="1" spc="-640" dirty="0" smtClean="0">
                <a:latin typeface="Trebuchet MS"/>
                <a:cs typeface="Trebuchet MS"/>
              </a:rPr>
              <a:t> </a:t>
            </a:r>
            <a:endParaRPr b="1" spc="-795" dirty="0">
              <a:latin typeface="Trebuchet MS"/>
              <a:cs typeface="Trebuchet MS"/>
            </a:endParaRPr>
          </a:p>
        </p:txBody>
      </p:sp>
      <p:sp>
        <p:nvSpPr>
          <p:cNvPr id="143" name="object 143"/>
          <p:cNvSpPr txBox="1">
            <a:spLocks noGrp="1"/>
          </p:cNvSpPr>
          <p:nvPr>
            <p:ph type="body" idx="1"/>
          </p:nvPr>
        </p:nvSpPr>
        <p:spPr>
          <a:xfrm>
            <a:off x="317500" y="772667"/>
            <a:ext cx="10210800" cy="65710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419100" algn="ctr">
              <a:lnSpc>
                <a:spcPct val="100000"/>
              </a:lnSpc>
              <a:spcBef>
                <a:spcPts val="100"/>
              </a:spcBef>
            </a:pPr>
            <a:r>
              <a:rPr lang="pt-BR" sz="1800" b="1" spc="-114" dirty="0" smtClean="0">
                <a:solidFill>
                  <a:schemeClr val="tx1"/>
                </a:solidFill>
              </a:rPr>
              <a:t>S</a:t>
            </a:r>
            <a:r>
              <a:rPr lang="pt-BR" sz="1800" b="1" spc="-100" dirty="0" smtClean="0">
                <a:solidFill>
                  <a:schemeClr val="tx1"/>
                </a:solidFill>
              </a:rPr>
              <a:t>E</a:t>
            </a:r>
            <a:r>
              <a:rPr lang="pt-BR" sz="1800" b="1" spc="-30" dirty="0" smtClean="0">
                <a:solidFill>
                  <a:schemeClr val="tx1"/>
                </a:solidFill>
              </a:rPr>
              <a:t>Ç</a:t>
            </a:r>
            <a:r>
              <a:rPr lang="pt-BR" sz="1800" b="1" spc="-114" dirty="0" smtClean="0">
                <a:solidFill>
                  <a:schemeClr val="tx1"/>
                </a:solidFill>
              </a:rPr>
              <a:t>Ã</a:t>
            </a:r>
            <a:r>
              <a:rPr lang="pt-BR" sz="1800" b="1" spc="-85" dirty="0" smtClean="0">
                <a:solidFill>
                  <a:schemeClr val="tx1"/>
                </a:solidFill>
              </a:rPr>
              <a:t>O</a:t>
            </a:r>
            <a:r>
              <a:rPr lang="pt-BR" sz="1800" b="1" spc="-25" dirty="0" smtClean="0">
                <a:solidFill>
                  <a:schemeClr val="tx1"/>
                </a:solidFill>
              </a:rPr>
              <a:t> </a:t>
            </a:r>
            <a:r>
              <a:rPr lang="pt-BR" sz="1800" b="1" spc="-110" dirty="0" smtClean="0">
                <a:solidFill>
                  <a:schemeClr val="tx1"/>
                </a:solidFill>
              </a:rPr>
              <a:t>I</a:t>
            </a:r>
          </a:p>
          <a:p>
            <a:pPr marL="420370" algn="ctr">
              <a:lnSpc>
                <a:spcPct val="100000"/>
              </a:lnSpc>
            </a:pPr>
            <a:r>
              <a:rPr lang="pt-BR" sz="1800" b="1" spc="-110" dirty="0" smtClean="0">
                <a:solidFill>
                  <a:schemeClr val="tx1"/>
                </a:solidFill>
              </a:rPr>
              <a:t>DA</a:t>
            </a:r>
            <a:r>
              <a:rPr lang="pt-BR" sz="1800" b="1" spc="-60" dirty="0" smtClean="0">
                <a:solidFill>
                  <a:schemeClr val="tx1"/>
                </a:solidFill>
              </a:rPr>
              <a:t> </a:t>
            </a:r>
            <a:r>
              <a:rPr lang="pt-BR" sz="1800" b="1" spc="-20" dirty="0" smtClean="0">
                <a:solidFill>
                  <a:schemeClr val="tx1"/>
                </a:solidFill>
              </a:rPr>
              <a:t>T</a:t>
            </a:r>
            <a:r>
              <a:rPr lang="pt-BR" sz="1800" b="1" spc="-90" dirty="0" smtClean="0">
                <a:solidFill>
                  <a:schemeClr val="tx1"/>
                </a:solidFill>
              </a:rPr>
              <a:t>R</a:t>
            </a:r>
            <a:r>
              <a:rPr lang="pt-BR" sz="1800" b="1" spc="-114" dirty="0" smtClean="0">
                <a:solidFill>
                  <a:schemeClr val="tx1"/>
                </a:solidFill>
              </a:rPr>
              <a:t>A</a:t>
            </a:r>
            <a:r>
              <a:rPr lang="pt-BR" sz="1800" b="1" spc="-110" dirty="0" smtClean="0">
                <a:solidFill>
                  <a:schemeClr val="tx1"/>
                </a:solidFill>
              </a:rPr>
              <a:t>N</a:t>
            </a:r>
            <a:r>
              <a:rPr lang="pt-BR" sz="1800" b="1" spc="-60" dirty="0" smtClean="0">
                <a:solidFill>
                  <a:schemeClr val="tx1"/>
                </a:solidFill>
              </a:rPr>
              <a:t>SP</a:t>
            </a:r>
            <a:r>
              <a:rPr lang="pt-BR" sz="1800" b="1" spc="-114" dirty="0" smtClean="0">
                <a:solidFill>
                  <a:schemeClr val="tx1"/>
                </a:solidFill>
              </a:rPr>
              <a:t>A</a:t>
            </a:r>
            <a:r>
              <a:rPr lang="pt-BR" sz="1800" b="1" spc="-90" dirty="0" smtClean="0">
                <a:solidFill>
                  <a:schemeClr val="tx1"/>
                </a:solidFill>
              </a:rPr>
              <a:t>R</a:t>
            </a:r>
            <a:r>
              <a:rPr lang="pt-BR" sz="1800" b="1" spc="-100" dirty="0" smtClean="0">
                <a:solidFill>
                  <a:schemeClr val="tx1"/>
                </a:solidFill>
              </a:rPr>
              <a:t>Ê</a:t>
            </a:r>
            <a:r>
              <a:rPr lang="pt-BR" sz="1800" b="1" spc="-90" dirty="0" smtClean="0">
                <a:solidFill>
                  <a:schemeClr val="tx1"/>
                </a:solidFill>
              </a:rPr>
              <a:t>N</a:t>
            </a:r>
            <a:r>
              <a:rPr lang="pt-BR" sz="1800" b="1" spc="-45" dirty="0" smtClean="0">
                <a:solidFill>
                  <a:schemeClr val="tx1"/>
                </a:solidFill>
              </a:rPr>
              <a:t>C</a:t>
            </a:r>
            <a:r>
              <a:rPr lang="pt-BR" sz="1800" b="1" spc="-25" dirty="0" smtClean="0">
                <a:solidFill>
                  <a:schemeClr val="tx1"/>
                </a:solidFill>
              </a:rPr>
              <a:t>I</a:t>
            </a:r>
            <a:r>
              <a:rPr lang="pt-BR" sz="1800" b="1" spc="-110" dirty="0" smtClean="0">
                <a:solidFill>
                  <a:schemeClr val="tx1"/>
                </a:solidFill>
              </a:rPr>
              <a:t>A</a:t>
            </a:r>
            <a:r>
              <a:rPr lang="pt-BR" sz="1800" b="1" spc="-25" dirty="0" smtClean="0">
                <a:solidFill>
                  <a:schemeClr val="tx1"/>
                </a:solidFill>
              </a:rPr>
              <a:t> </a:t>
            </a:r>
            <a:r>
              <a:rPr lang="pt-BR" sz="1800" b="1" spc="-85" dirty="0" smtClean="0">
                <a:solidFill>
                  <a:schemeClr val="tx1"/>
                </a:solidFill>
              </a:rPr>
              <a:t>D</a:t>
            </a:r>
            <a:r>
              <a:rPr lang="pt-BR" sz="1800" b="1" spc="-110" dirty="0" smtClean="0">
                <a:solidFill>
                  <a:schemeClr val="tx1"/>
                </a:solidFill>
              </a:rPr>
              <a:t>A</a:t>
            </a:r>
            <a:r>
              <a:rPr lang="pt-BR" sz="1800" b="1" spc="-60" dirty="0" smtClean="0">
                <a:solidFill>
                  <a:schemeClr val="tx1"/>
                </a:solidFill>
              </a:rPr>
              <a:t> </a:t>
            </a:r>
            <a:r>
              <a:rPr lang="pt-BR" sz="1800" b="1" spc="5" dirty="0" smtClean="0">
                <a:solidFill>
                  <a:schemeClr val="tx1"/>
                </a:solidFill>
              </a:rPr>
              <a:t>G</a:t>
            </a:r>
            <a:r>
              <a:rPr lang="pt-BR" sz="1800" b="1" spc="-100" dirty="0" smtClean="0">
                <a:solidFill>
                  <a:schemeClr val="tx1"/>
                </a:solidFill>
              </a:rPr>
              <a:t>E</a:t>
            </a:r>
            <a:r>
              <a:rPr lang="pt-BR" sz="1800" b="1" spc="-60" dirty="0" smtClean="0">
                <a:solidFill>
                  <a:schemeClr val="tx1"/>
                </a:solidFill>
              </a:rPr>
              <a:t>S</a:t>
            </a:r>
            <a:r>
              <a:rPr lang="pt-BR" sz="1800" b="1" spc="25" dirty="0" smtClean="0">
                <a:solidFill>
                  <a:schemeClr val="tx1"/>
                </a:solidFill>
              </a:rPr>
              <a:t>T</a:t>
            </a:r>
            <a:r>
              <a:rPr lang="pt-BR" sz="1800" b="1" spc="-130" dirty="0" smtClean="0">
                <a:solidFill>
                  <a:schemeClr val="tx1"/>
                </a:solidFill>
              </a:rPr>
              <a:t>Ã</a:t>
            </a:r>
            <a:r>
              <a:rPr lang="pt-BR" sz="1800" b="1" spc="-85" dirty="0" smtClean="0">
                <a:solidFill>
                  <a:schemeClr val="tx1"/>
                </a:solidFill>
              </a:rPr>
              <a:t>O</a:t>
            </a:r>
            <a:r>
              <a:rPr lang="pt-BR" sz="1800" b="1" spc="-25" dirty="0" smtClean="0">
                <a:solidFill>
                  <a:schemeClr val="tx1"/>
                </a:solidFill>
              </a:rPr>
              <a:t> </a:t>
            </a:r>
            <a:r>
              <a:rPr lang="pt-BR" sz="1800" b="1" spc="-75" dirty="0" smtClean="0">
                <a:solidFill>
                  <a:schemeClr val="tx1"/>
                </a:solidFill>
              </a:rPr>
              <a:t>F</a:t>
            </a:r>
            <a:r>
              <a:rPr lang="pt-BR" sz="1800" b="1" spc="-45" dirty="0" smtClean="0">
                <a:solidFill>
                  <a:schemeClr val="tx1"/>
                </a:solidFill>
              </a:rPr>
              <a:t>I</a:t>
            </a:r>
            <a:r>
              <a:rPr lang="pt-BR" sz="1800" b="1" spc="-60" dirty="0" smtClean="0">
                <a:solidFill>
                  <a:schemeClr val="tx1"/>
                </a:solidFill>
              </a:rPr>
              <a:t>S</a:t>
            </a:r>
            <a:r>
              <a:rPr lang="pt-BR" sz="1800" b="1" spc="-30" dirty="0" smtClean="0">
                <a:solidFill>
                  <a:schemeClr val="tx1"/>
                </a:solidFill>
              </a:rPr>
              <a:t>C</a:t>
            </a:r>
            <a:r>
              <a:rPr lang="pt-BR" sz="1800" b="1" spc="-114" dirty="0" smtClean="0">
                <a:solidFill>
                  <a:schemeClr val="tx1"/>
                </a:solidFill>
              </a:rPr>
              <a:t>A</a:t>
            </a:r>
            <a:r>
              <a:rPr lang="pt-BR" sz="1800" b="1" spc="-30" dirty="0" smtClean="0">
                <a:solidFill>
                  <a:schemeClr val="tx1"/>
                </a:solidFill>
              </a:rPr>
              <a:t>L</a:t>
            </a:r>
          </a:p>
          <a:p>
            <a:pPr marL="420370" algn="ctr">
              <a:lnSpc>
                <a:spcPct val="100000"/>
              </a:lnSpc>
            </a:pPr>
            <a:endParaRPr lang="pt-BR" sz="1800" b="1" spc="-30" dirty="0" smtClean="0">
              <a:solidFill>
                <a:schemeClr val="tx1"/>
              </a:solidFill>
            </a:endParaRPr>
          </a:p>
          <a:p>
            <a:pPr marL="420370" algn="just">
              <a:lnSpc>
                <a:spcPct val="100000"/>
              </a:lnSpc>
            </a:pPr>
            <a:endParaRPr lang="pt-BR" spc="-30" dirty="0"/>
          </a:p>
          <a:p>
            <a:pPr algn="just">
              <a:lnSpc>
                <a:spcPct val="100000"/>
              </a:lnSpc>
            </a:pPr>
            <a:r>
              <a:rPr lang="pt-BR" sz="3200" b="1" dirty="0" smtClean="0">
                <a:solidFill>
                  <a:srgbClr val="FFFF00"/>
                </a:solidFill>
                <a:latin typeface="Monotype Corsiva" panose="03010101010201010101" pitchFamily="66" charset="0"/>
              </a:rPr>
              <a:t>Art</a:t>
            </a:r>
            <a:r>
              <a:rPr lang="pt-BR" sz="3200" b="1" dirty="0">
                <a:solidFill>
                  <a:srgbClr val="FFFF00"/>
                </a:solidFill>
                <a:latin typeface="Monotype Corsiva" panose="03010101010201010101" pitchFamily="66" charset="0"/>
              </a:rPr>
              <a:t>. 48.</a:t>
            </a:r>
            <a:r>
              <a:rPr lang="pt-BR" sz="3200" dirty="0">
                <a:solidFill>
                  <a:srgbClr val="FFFF00"/>
                </a:solidFill>
                <a:latin typeface="Monotype Corsiva" panose="03010101010201010101" pitchFamily="66" charset="0"/>
              </a:rPr>
              <a:t> São instrumentos de transparência da gestão fiscal, aos quais será dada ampla divulgação, inclusive em meios eletrônicos de acesso público: os planos, orçamentos e leis de diretrizes orçamentárias; as prestações de contas e o respectivo parecer prévio; o Relatório Resumido da Execução Orçamentária e o Relatório de Gestão Fiscal; e as versões simplificadas desses documentos.</a:t>
            </a:r>
            <a:endParaRPr lang="pt-BR" sz="3200" spc="-30" dirty="0" smtClean="0">
              <a:solidFill>
                <a:srgbClr val="FFFF00"/>
              </a:solidFill>
              <a:latin typeface="Monotype Corsiva" panose="03010101010201010101" pitchFamily="66" charset="0"/>
            </a:endParaRPr>
          </a:p>
          <a:p>
            <a:pPr marL="420370" algn="ctr">
              <a:lnSpc>
                <a:spcPct val="100000"/>
              </a:lnSpc>
            </a:pPr>
            <a:endParaRPr lang="pt-BR" spc="-30" dirty="0"/>
          </a:p>
          <a:p>
            <a:pPr marL="420370" algn="ctr">
              <a:lnSpc>
                <a:spcPct val="100000"/>
              </a:lnSpc>
            </a:pPr>
            <a:endParaRPr spc="-30" dirty="0"/>
          </a:p>
          <a:p>
            <a:pPr marL="129539" marR="383540">
              <a:lnSpc>
                <a:spcPct val="150000"/>
              </a:lnSpc>
              <a:spcBef>
                <a:spcPts val="340"/>
              </a:spcBef>
            </a:pPr>
            <a:r>
              <a:rPr sz="1600" b="1" u="heavy" spc="-20" dirty="0" err="1" smtClean="0">
                <a:solidFill>
                  <a:srgbClr val="FBEBD4"/>
                </a:solidFill>
                <a:uFill>
                  <a:solidFill>
                    <a:srgbClr val="FBEBD4"/>
                  </a:solidFill>
                </a:uFill>
                <a:latin typeface="Monotype Corsiva" panose="03010101010201010101" pitchFamily="66" charset="0"/>
                <a:cs typeface="Tahoma"/>
              </a:rPr>
              <a:t>Parágrafo</a:t>
            </a:r>
            <a:r>
              <a:rPr sz="1600" b="1" u="heavy" spc="-30" dirty="0" smtClean="0">
                <a:solidFill>
                  <a:srgbClr val="FBEBD4"/>
                </a:solidFill>
                <a:uFill>
                  <a:solidFill>
                    <a:srgbClr val="FBEBD4"/>
                  </a:solidFill>
                </a:uFill>
                <a:latin typeface="Monotype Corsiva" panose="03010101010201010101" pitchFamily="66" charset="0"/>
                <a:cs typeface="Tahoma"/>
              </a:rPr>
              <a:t> </a:t>
            </a:r>
            <a:r>
              <a:rPr sz="1600" b="1" u="heavy" spc="-10" dirty="0">
                <a:solidFill>
                  <a:srgbClr val="FBEBD4"/>
                </a:solidFill>
                <a:uFill>
                  <a:solidFill>
                    <a:srgbClr val="FBEBD4"/>
                  </a:solidFill>
                </a:uFill>
                <a:latin typeface="Monotype Corsiva" panose="03010101010201010101" pitchFamily="66" charset="0"/>
                <a:cs typeface="Tahoma"/>
              </a:rPr>
              <a:t>único</a:t>
            </a:r>
            <a:r>
              <a:rPr sz="1600" b="1" spc="-10" dirty="0">
                <a:solidFill>
                  <a:srgbClr val="FBEBD4"/>
                </a:solidFill>
                <a:latin typeface="Monotype Corsiva" panose="03010101010201010101" pitchFamily="66" charset="0"/>
                <a:cs typeface="Verdana"/>
              </a:rPr>
              <a:t>.</a:t>
            </a:r>
            <a:r>
              <a:rPr sz="1600" b="1" spc="-85" dirty="0">
                <a:solidFill>
                  <a:srgbClr val="FBEBD4"/>
                </a:solidFill>
                <a:latin typeface="Monotype Corsiva" panose="03010101010201010101" pitchFamily="66" charset="0"/>
                <a:cs typeface="Verdana"/>
              </a:rPr>
              <a:t> </a:t>
            </a:r>
            <a:r>
              <a:rPr sz="1600" i="1" spc="385" dirty="0">
                <a:latin typeface="Monotype Corsiva" panose="03010101010201010101" pitchFamily="66" charset="0"/>
              </a:rPr>
              <a:t>A</a:t>
            </a:r>
            <a:r>
              <a:rPr sz="1600" i="1" spc="110" dirty="0">
                <a:latin typeface="Monotype Corsiva" panose="03010101010201010101" pitchFamily="66" charset="0"/>
              </a:rPr>
              <a:t> </a:t>
            </a:r>
            <a:r>
              <a:rPr sz="1600" i="1" spc="120" dirty="0">
                <a:latin typeface="Monotype Corsiva" panose="03010101010201010101" pitchFamily="66" charset="0"/>
              </a:rPr>
              <a:t>transparência</a:t>
            </a:r>
            <a:r>
              <a:rPr sz="1600" i="1" spc="150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será</a:t>
            </a:r>
            <a:r>
              <a:rPr sz="1600" i="1" spc="145" dirty="0">
                <a:latin typeface="Monotype Corsiva" panose="03010101010201010101" pitchFamily="66" charset="0"/>
              </a:rPr>
              <a:t> </a:t>
            </a:r>
            <a:r>
              <a:rPr sz="1600" i="1" spc="100" dirty="0">
                <a:latin typeface="Monotype Corsiva" panose="03010101010201010101" pitchFamily="66" charset="0"/>
              </a:rPr>
              <a:t>assegurada</a:t>
            </a:r>
            <a:r>
              <a:rPr sz="1600" i="1" spc="170" dirty="0">
                <a:latin typeface="Monotype Corsiva" panose="03010101010201010101" pitchFamily="66" charset="0"/>
              </a:rPr>
              <a:t> </a:t>
            </a:r>
            <a:r>
              <a:rPr sz="1600" i="1" spc="135" dirty="0">
                <a:latin typeface="Monotype Corsiva" panose="03010101010201010101" pitchFamily="66" charset="0"/>
              </a:rPr>
              <a:t>também</a:t>
            </a:r>
            <a:r>
              <a:rPr sz="1600" i="1" spc="160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mediante:</a:t>
            </a:r>
            <a:r>
              <a:rPr sz="1600" i="1" spc="185" dirty="0">
                <a:latin typeface="Monotype Corsiva" panose="03010101010201010101" pitchFamily="66" charset="0"/>
              </a:rPr>
              <a:t> </a:t>
            </a:r>
            <a:r>
              <a:rPr sz="1600" i="1" spc="105" dirty="0">
                <a:latin typeface="Monotype Corsiva" panose="03010101010201010101" pitchFamily="66" charset="0"/>
              </a:rPr>
              <a:t>(Redação</a:t>
            </a:r>
            <a:r>
              <a:rPr sz="1600" i="1" spc="145" dirty="0">
                <a:latin typeface="Monotype Corsiva" panose="03010101010201010101" pitchFamily="66" charset="0"/>
              </a:rPr>
              <a:t> </a:t>
            </a:r>
            <a:r>
              <a:rPr sz="1600" i="1" spc="125" dirty="0">
                <a:latin typeface="Monotype Corsiva" panose="03010101010201010101" pitchFamily="66" charset="0"/>
              </a:rPr>
              <a:t>dada</a:t>
            </a:r>
            <a:r>
              <a:rPr sz="1600" i="1" spc="130" dirty="0">
                <a:latin typeface="Monotype Corsiva" panose="03010101010201010101" pitchFamily="66" charset="0"/>
              </a:rPr>
              <a:t> </a:t>
            </a:r>
            <a:r>
              <a:rPr sz="1600" i="1" spc="100" dirty="0">
                <a:latin typeface="Monotype Corsiva" panose="03010101010201010101" pitchFamily="66" charset="0"/>
              </a:rPr>
              <a:t>pela</a:t>
            </a:r>
            <a:r>
              <a:rPr sz="1600" i="1" spc="130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Lei</a:t>
            </a:r>
            <a:r>
              <a:rPr sz="1600" i="1" spc="135" dirty="0">
                <a:latin typeface="Monotype Corsiva" panose="03010101010201010101" pitchFamily="66" charset="0"/>
              </a:rPr>
              <a:t> </a:t>
            </a:r>
            <a:r>
              <a:rPr sz="1600" i="1" spc="120" dirty="0">
                <a:latin typeface="Monotype Corsiva" panose="03010101010201010101" pitchFamily="66" charset="0"/>
              </a:rPr>
              <a:t>Complementar</a:t>
            </a:r>
            <a:r>
              <a:rPr sz="1600" i="1" spc="175" dirty="0">
                <a:latin typeface="Monotype Corsiva" panose="03010101010201010101" pitchFamily="66" charset="0"/>
              </a:rPr>
              <a:t> </a:t>
            </a:r>
            <a:r>
              <a:rPr sz="1600" i="1" spc="80" dirty="0">
                <a:latin typeface="Monotype Corsiva" panose="03010101010201010101" pitchFamily="66" charset="0"/>
              </a:rPr>
              <a:t>nº </a:t>
            </a:r>
            <a:r>
              <a:rPr sz="1600" i="1" spc="-275" dirty="0">
                <a:latin typeface="Monotype Corsiva" panose="03010101010201010101" pitchFamily="66" charset="0"/>
              </a:rPr>
              <a:t> </a:t>
            </a:r>
            <a:r>
              <a:rPr sz="1600" i="1" spc="10" dirty="0">
                <a:latin typeface="Monotype Corsiva" panose="03010101010201010101" pitchFamily="66" charset="0"/>
              </a:rPr>
              <a:t>131,</a:t>
            </a:r>
            <a:r>
              <a:rPr sz="1600" i="1" spc="130" dirty="0">
                <a:latin typeface="Monotype Corsiva" panose="03010101010201010101" pitchFamily="66" charset="0"/>
              </a:rPr>
              <a:t> </a:t>
            </a:r>
            <a:r>
              <a:rPr sz="1600" i="1" spc="110" dirty="0">
                <a:latin typeface="Monotype Corsiva" panose="03010101010201010101" pitchFamily="66" charset="0"/>
              </a:rPr>
              <a:t>de</a:t>
            </a:r>
            <a:r>
              <a:rPr sz="1600" i="1" spc="120" dirty="0">
                <a:latin typeface="Monotype Corsiva" panose="03010101010201010101" pitchFamily="66" charset="0"/>
              </a:rPr>
              <a:t> </a:t>
            </a:r>
            <a:r>
              <a:rPr sz="1600" i="1" spc="40" dirty="0">
                <a:latin typeface="Monotype Corsiva" panose="03010101010201010101" pitchFamily="66" charset="0"/>
              </a:rPr>
              <a:t>2009</a:t>
            </a:r>
            <a:r>
              <a:rPr sz="1600" i="1" spc="40" dirty="0" smtClean="0">
                <a:latin typeface="Monotype Corsiva" panose="03010101010201010101" pitchFamily="66" charset="0"/>
              </a:rPr>
              <a:t>).</a:t>
            </a:r>
            <a:endParaRPr sz="1600" dirty="0">
              <a:latin typeface="Monotype Corsiva" panose="03010101010201010101" pitchFamily="66" charset="0"/>
            </a:endParaRPr>
          </a:p>
          <a:p>
            <a:pPr marL="129539">
              <a:lnSpc>
                <a:spcPct val="150000"/>
              </a:lnSpc>
              <a:spcBef>
                <a:spcPts val="5"/>
              </a:spcBef>
            </a:pPr>
            <a:r>
              <a:rPr sz="1600" b="1" spc="95" dirty="0">
                <a:latin typeface="Monotype Corsiva" panose="03010101010201010101" pitchFamily="66" charset="0"/>
              </a:rPr>
              <a:t>§</a:t>
            </a:r>
            <a:r>
              <a:rPr sz="1600" b="1" spc="110" dirty="0">
                <a:latin typeface="Monotype Corsiva" panose="03010101010201010101" pitchFamily="66" charset="0"/>
              </a:rPr>
              <a:t> </a:t>
            </a:r>
            <a:r>
              <a:rPr sz="1600" b="1" spc="-65" dirty="0">
                <a:latin typeface="Monotype Corsiva" panose="03010101010201010101" pitchFamily="66" charset="0"/>
              </a:rPr>
              <a:t>1º</a:t>
            </a:r>
            <a:r>
              <a:rPr sz="1600" b="1" spc="95" dirty="0">
                <a:latin typeface="Monotype Corsiva" panose="03010101010201010101" pitchFamily="66" charset="0"/>
              </a:rPr>
              <a:t> </a:t>
            </a:r>
            <a:r>
              <a:rPr sz="1600" i="1" spc="-70" dirty="0">
                <a:latin typeface="Monotype Corsiva" panose="03010101010201010101" pitchFamily="66" charset="0"/>
              </a:rPr>
              <a:t>-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385" dirty="0">
                <a:latin typeface="Monotype Corsiva" panose="03010101010201010101" pitchFamily="66" charset="0"/>
              </a:rPr>
              <a:t>A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120" dirty="0">
                <a:latin typeface="Monotype Corsiva" panose="03010101010201010101" pitchFamily="66" charset="0"/>
              </a:rPr>
              <a:t>transparência</a:t>
            </a:r>
            <a:r>
              <a:rPr sz="1600" i="1" spc="155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será</a:t>
            </a:r>
            <a:r>
              <a:rPr sz="1600" i="1" spc="155" dirty="0">
                <a:latin typeface="Monotype Corsiva" panose="03010101010201010101" pitchFamily="66" charset="0"/>
              </a:rPr>
              <a:t> </a:t>
            </a:r>
            <a:r>
              <a:rPr sz="1600" i="1" spc="100" dirty="0">
                <a:latin typeface="Monotype Corsiva" panose="03010101010201010101" pitchFamily="66" charset="0"/>
              </a:rPr>
              <a:t>assegurada</a:t>
            </a:r>
            <a:r>
              <a:rPr sz="1600" i="1" spc="170" dirty="0">
                <a:latin typeface="Monotype Corsiva" panose="03010101010201010101" pitchFamily="66" charset="0"/>
              </a:rPr>
              <a:t> </a:t>
            </a:r>
            <a:r>
              <a:rPr sz="1600" i="1" spc="135" dirty="0">
                <a:latin typeface="Monotype Corsiva" panose="03010101010201010101" pitchFamily="66" charset="0"/>
              </a:rPr>
              <a:t>também</a:t>
            </a:r>
            <a:r>
              <a:rPr sz="1600" i="1" spc="160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mediante:</a:t>
            </a:r>
            <a:r>
              <a:rPr sz="1600" i="1" spc="175" dirty="0">
                <a:latin typeface="Monotype Corsiva" panose="03010101010201010101" pitchFamily="66" charset="0"/>
              </a:rPr>
              <a:t> </a:t>
            </a:r>
            <a:r>
              <a:rPr sz="1600" i="1" spc="105" dirty="0">
                <a:latin typeface="Monotype Corsiva" panose="03010101010201010101" pitchFamily="66" charset="0"/>
              </a:rPr>
              <a:t>(Redação</a:t>
            </a:r>
            <a:r>
              <a:rPr sz="1600" i="1" spc="145" dirty="0">
                <a:latin typeface="Monotype Corsiva" panose="03010101010201010101" pitchFamily="66" charset="0"/>
              </a:rPr>
              <a:t> </a:t>
            </a:r>
            <a:r>
              <a:rPr sz="1600" i="1" spc="125" dirty="0">
                <a:latin typeface="Monotype Corsiva" panose="03010101010201010101" pitchFamily="66" charset="0"/>
              </a:rPr>
              <a:t>dada</a:t>
            </a:r>
            <a:r>
              <a:rPr sz="1600" i="1" spc="145" dirty="0">
                <a:latin typeface="Monotype Corsiva" panose="03010101010201010101" pitchFamily="66" charset="0"/>
              </a:rPr>
              <a:t> </a:t>
            </a:r>
            <a:r>
              <a:rPr sz="1600" i="1" spc="105" dirty="0">
                <a:latin typeface="Monotype Corsiva" panose="03010101010201010101" pitchFamily="66" charset="0"/>
              </a:rPr>
              <a:t>pela</a:t>
            </a:r>
            <a:r>
              <a:rPr sz="1600" i="1" spc="120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Lei</a:t>
            </a:r>
            <a:r>
              <a:rPr sz="1600" i="1" spc="120" dirty="0">
                <a:latin typeface="Monotype Corsiva" panose="03010101010201010101" pitchFamily="66" charset="0"/>
              </a:rPr>
              <a:t> Complementar</a:t>
            </a:r>
            <a:r>
              <a:rPr sz="1600" i="1" spc="165" dirty="0">
                <a:latin typeface="Monotype Corsiva" panose="03010101010201010101" pitchFamily="66" charset="0"/>
              </a:rPr>
              <a:t> </a:t>
            </a:r>
            <a:r>
              <a:rPr sz="1600" i="1" spc="70" dirty="0">
                <a:latin typeface="Monotype Corsiva" panose="03010101010201010101" pitchFamily="66" charset="0"/>
              </a:rPr>
              <a:t>nº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30" dirty="0">
                <a:latin typeface="Monotype Corsiva" panose="03010101010201010101" pitchFamily="66" charset="0"/>
              </a:rPr>
              <a:t>156,</a:t>
            </a:r>
            <a:r>
              <a:rPr sz="1600" i="1" spc="150" dirty="0">
                <a:latin typeface="Monotype Corsiva" panose="03010101010201010101" pitchFamily="66" charset="0"/>
              </a:rPr>
              <a:t> </a:t>
            </a:r>
            <a:r>
              <a:rPr sz="1600" i="1" spc="110" dirty="0">
                <a:latin typeface="Monotype Corsiva" panose="03010101010201010101" pitchFamily="66" charset="0"/>
              </a:rPr>
              <a:t>de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30" dirty="0">
                <a:latin typeface="Monotype Corsiva" panose="03010101010201010101" pitchFamily="66" charset="0"/>
              </a:rPr>
              <a:t>2016).</a:t>
            </a:r>
            <a:endParaRPr sz="1600" dirty="0">
              <a:latin typeface="Monotype Corsiva" panose="03010101010201010101" pitchFamily="66" charset="0"/>
            </a:endParaRPr>
          </a:p>
          <a:p>
            <a:pPr marL="129539" marR="285750">
              <a:lnSpc>
                <a:spcPct val="150000"/>
              </a:lnSpc>
              <a:spcBef>
                <a:spcPts val="825"/>
              </a:spcBef>
            </a:pPr>
            <a:r>
              <a:rPr sz="1600" b="1" spc="15" dirty="0">
                <a:latin typeface="Monotype Corsiva" panose="03010101010201010101" pitchFamily="66" charset="0"/>
              </a:rPr>
              <a:t>I</a:t>
            </a:r>
            <a:r>
              <a:rPr sz="1600" b="1" spc="100" dirty="0">
                <a:latin typeface="Monotype Corsiva" panose="03010101010201010101" pitchFamily="66" charset="0"/>
              </a:rPr>
              <a:t> </a:t>
            </a:r>
            <a:r>
              <a:rPr sz="1600" i="1" spc="-70" dirty="0">
                <a:latin typeface="Monotype Corsiva" panose="03010101010201010101" pitchFamily="66" charset="0"/>
              </a:rPr>
              <a:t>-</a:t>
            </a:r>
            <a:r>
              <a:rPr sz="1600" i="1" spc="125" dirty="0">
                <a:latin typeface="Monotype Corsiva" panose="03010101010201010101" pitchFamily="66" charset="0"/>
              </a:rPr>
              <a:t> incentivo</a:t>
            </a:r>
            <a:r>
              <a:rPr sz="1600" i="1" spc="140" dirty="0">
                <a:latin typeface="Monotype Corsiva" panose="03010101010201010101" pitchFamily="66" charset="0"/>
              </a:rPr>
              <a:t> </a:t>
            </a:r>
            <a:r>
              <a:rPr sz="1600" i="1" spc="130" dirty="0">
                <a:latin typeface="Monotype Corsiva" panose="03010101010201010101" pitchFamily="66" charset="0"/>
              </a:rPr>
              <a:t>à</a:t>
            </a:r>
            <a:r>
              <a:rPr sz="1600" i="1" spc="120" dirty="0">
                <a:latin typeface="Monotype Corsiva" panose="03010101010201010101" pitchFamily="66" charset="0"/>
              </a:rPr>
              <a:t> </a:t>
            </a:r>
            <a:r>
              <a:rPr sz="1600" i="1" spc="114" dirty="0">
                <a:latin typeface="Monotype Corsiva" panose="03010101010201010101" pitchFamily="66" charset="0"/>
              </a:rPr>
              <a:t>participação</a:t>
            </a:r>
            <a:r>
              <a:rPr sz="1600" i="1" spc="135" dirty="0">
                <a:latin typeface="Monotype Corsiva" panose="03010101010201010101" pitchFamily="66" charset="0"/>
              </a:rPr>
              <a:t> </a:t>
            </a:r>
            <a:r>
              <a:rPr sz="1600" i="1" spc="110" dirty="0">
                <a:latin typeface="Monotype Corsiva" panose="03010101010201010101" pitchFamily="66" charset="0"/>
              </a:rPr>
              <a:t>popular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e</a:t>
            </a:r>
            <a:r>
              <a:rPr sz="1600" i="1" spc="114" dirty="0">
                <a:latin typeface="Monotype Corsiva" panose="03010101010201010101" pitchFamily="66" charset="0"/>
              </a:rPr>
              <a:t> realização</a:t>
            </a:r>
            <a:r>
              <a:rPr sz="1600" i="1" spc="145" dirty="0">
                <a:latin typeface="Monotype Corsiva" panose="03010101010201010101" pitchFamily="66" charset="0"/>
              </a:rPr>
              <a:t> </a:t>
            </a:r>
            <a:r>
              <a:rPr sz="1600" i="1" spc="110" dirty="0">
                <a:latin typeface="Monotype Corsiva" panose="03010101010201010101" pitchFamily="66" charset="0"/>
              </a:rPr>
              <a:t>de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114" dirty="0">
                <a:latin typeface="Monotype Corsiva" panose="03010101010201010101" pitchFamily="66" charset="0"/>
              </a:rPr>
              <a:t>audiências</a:t>
            </a:r>
            <a:r>
              <a:rPr sz="1600" i="1" spc="155" dirty="0">
                <a:latin typeface="Monotype Corsiva" panose="03010101010201010101" pitchFamily="66" charset="0"/>
              </a:rPr>
              <a:t> </a:t>
            </a:r>
            <a:r>
              <a:rPr sz="1600" i="1" spc="90" dirty="0">
                <a:latin typeface="Monotype Corsiva" panose="03010101010201010101" pitchFamily="66" charset="0"/>
              </a:rPr>
              <a:t>públicas,</a:t>
            </a:r>
            <a:r>
              <a:rPr sz="1600" i="1" spc="140" dirty="0">
                <a:latin typeface="Monotype Corsiva" panose="03010101010201010101" pitchFamily="66" charset="0"/>
              </a:rPr>
              <a:t> </a:t>
            </a:r>
            <a:r>
              <a:rPr sz="1600" i="1" spc="130" dirty="0">
                <a:latin typeface="Monotype Corsiva" panose="03010101010201010101" pitchFamily="66" charset="0"/>
              </a:rPr>
              <a:t>durante</a:t>
            </a:r>
            <a:r>
              <a:rPr sz="1600" i="1" spc="160" dirty="0">
                <a:latin typeface="Monotype Corsiva" panose="03010101010201010101" pitchFamily="66" charset="0"/>
              </a:rPr>
              <a:t> </a:t>
            </a:r>
            <a:r>
              <a:rPr sz="1600" i="1" spc="40" dirty="0">
                <a:latin typeface="Monotype Corsiva" panose="03010101010201010101" pitchFamily="66" charset="0"/>
              </a:rPr>
              <a:t>os</a:t>
            </a:r>
            <a:r>
              <a:rPr sz="1600" i="1" spc="130" dirty="0">
                <a:latin typeface="Monotype Corsiva" panose="03010101010201010101" pitchFamily="66" charset="0"/>
              </a:rPr>
              <a:t> </a:t>
            </a:r>
            <a:r>
              <a:rPr sz="1600" i="1" spc="75" dirty="0">
                <a:latin typeface="Monotype Corsiva" panose="03010101010201010101" pitchFamily="66" charset="0"/>
              </a:rPr>
              <a:t>processos</a:t>
            </a:r>
            <a:r>
              <a:rPr sz="1600" i="1" spc="165" dirty="0">
                <a:latin typeface="Monotype Corsiva" panose="03010101010201010101" pitchFamily="66" charset="0"/>
              </a:rPr>
              <a:t> </a:t>
            </a:r>
            <a:r>
              <a:rPr sz="1600" i="1" spc="105" dirty="0">
                <a:latin typeface="Monotype Corsiva" panose="03010101010201010101" pitchFamily="66" charset="0"/>
              </a:rPr>
              <a:t>de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100" dirty="0">
                <a:latin typeface="Monotype Corsiva" panose="03010101010201010101" pitchFamily="66" charset="0"/>
              </a:rPr>
              <a:t>elaboração</a:t>
            </a:r>
            <a:r>
              <a:rPr sz="1600" i="1" spc="145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e </a:t>
            </a:r>
            <a:r>
              <a:rPr sz="1600" i="1" spc="100" dirty="0">
                <a:latin typeface="Monotype Corsiva" panose="03010101010201010101" pitchFamily="66" charset="0"/>
              </a:rPr>
              <a:t> </a:t>
            </a:r>
            <a:r>
              <a:rPr sz="1600" i="1" spc="85" dirty="0">
                <a:latin typeface="Monotype Corsiva" panose="03010101010201010101" pitchFamily="66" charset="0"/>
              </a:rPr>
              <a:t>discussão</a:t>
            </a:r>
            <a:r>
              <a:rPr sz="1600" i="1" spc="165" dirty="0">
                <a:latin typeface="Monotype Corsiva" panose="03010101010201010101" pitchFamily="66" charset="0"/>
              </a:rPr>
              <a:t> </a:t>
            </a:r>
            <a:r>
              <a:rPr sz="1600" i="1" spc="70" dirty="0">
                <a:latin typeface="Monotype Corsiva" panose="03010101010201010101" pitchFamily="66" charset="0"/>
              </a:rPr>
              <a:t>dos</a:t>
            </a:r>
            <a:r>
              <a:rPr sz="1600" i="1" spc="135" dirty="0">
                <a:latin typeface="Monotype Corsiva" panose="03010101010201010101" pitchFamily="66" charset="0"/>
              </a:rPr>
              <a:t> </a:t>
            </a:r>
            <a:r>
              <a:rPr sz="1600" i="1" spc="85" dirty="0">
                <a:latin typeface="Monotype Corsiva" panose="03010101010201010101" pitchFamily="66" charset="0"/>
              </a:rPr>
              <a:t>planos,</a:t>
            </a:r>
            <a:r>
              <a:rPr sz="1600" i="1" spc="130" dirty="0">
                <a:latin typeface="Monotype Corsiva" panose="03010101010201010101" pitchFamily="66" charset="0"/>
              </a:rPr>
              <a:t> </a:t>
            </a:r>
            <a:r>
              <a:rPr sz="1600" i="1" spc="90" dirty="0">
                <a:latin typeface="Monotype Corsiva" panose="03010101010201010101" pitchFamily="66" charset="0"/>
              </a:rPr>
              <a:t>lei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110" dirty="0">
                <a:latin typeface="Monotype Corsiva" panose="03010101010201010101" pitchFamily="66" charset="0"/>
              </a:rPr>
              <a:t>de</a:t>
            </a:r>
            <a:r>
              <a:rPr sz="1600" i="1" spc="130" dirty="0">
                <a:latin typeface="Monotype Corsiva" panose="03010101010201010101" pitchFamily="66" charset="0"/>
              </a:rPr>
              <a:t> </a:t>
            </a:r>
            <a:r>
              <a:rPr sz="1600" i="1" spc="110" dirty="0">
                <a:latin typeface="Monotype Corsiva" panose="03010101010201010101" pitchFamily="66" charset="0"/>
              </a:rPr>
              <a:t>diretrizes</a:t>
            </a:r>
            <a:r>
              <a:rPr sz="1600" i="1" spc="170" dirty="0">
                <a:latin typeface="Monotype Corsiva" panose="03010101010201010101" pitchFamily="66" charset="0"/>
              </a:rPr>
              <a:t> </a:t>
            </a:r>
            <a:r>
              <a:rPr sz="1600" i="1" spc="114" dirty="0">
                <a:latin typeface="Monotype Corsiva" panose="03010101010201010101" pitchFamily="66" charset="0"/>
              </a:rPr>
              <a:t>orçamentárias</a:t>
            </a:r>
            <a:r>
              <a:rPr sz="1600" i="1" spc="195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e</a:t>
            </a:r>
            <a:r>
              <a:rPr sz="1600" i="1" spc="120" dirty="0">
                <a:latin typeface="Monotype Corsiva" panose="03010101010201010101" pitchFamily="66" charset="0"/>
              </a:rPr>
              <a:t> </a:t>
            </a:r>
            <a:r>
              <a:rPr sz="1600" i="1" spc="85" dirty="0">
                <a:latin typeface="Monotype Corsiva" panose="03010101010201010101" pitchFamily="66" charset="0"/>
              </a:rPr>
              <a:t>orçamentos;</a:t>
            </a:r>
            <a:r>
              <a:rPr sz="1600" i="1" spc="175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(Incluído</a:t>
            </a:r>
            <a:r>
              <a:rPr sz="1600" i="1" spc="130" dirty="0">
                <a:latin typeface="Monotype Corsiva" panose="03010101010201010101" pitchFamily="66" charset="0"/>
              </a:rPr>
              <a:t> </a:t>
            </a:r>
            <a:r>
              <a:rPr sz="1600" i="1" spc="105" dirty="0">
                <a:latin typeface="Monotype Corsiva" panose="03010101010201010101" pitchFamily="66" charset="0"/>
              </a:rPr>
              <a:t>pela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95" dirty="0">
                <a:latin typeface="Monotype Corsiva" panose="03010101010201010101" pitchFamily="66" charset="0"/>
              </a:rPr>
              <a:t>Lei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120" dirty="0">
                <a:latin typeface="Monotype Corsiva" panose="03010101010201010101" pitchFamily="66" charset="0"/>
              </a:rPr>
              <a:t>Complementar</a:t>
            </a:r>
            <a:r>
              <a:rPr sz="1600" i="1" spc="180" dirty="0">
                <a:latin typeface="Monotype Corsiva" panose="03010101010201010101" pitchFamily="66" charset="0"/>
              </a:rPr>
              <a:t> </a:t>
            </a:r>
            <a:r>
              <a:rPr sz="1600" i="1" spc="80" dirty="0">
                <a:latin typeface="Monotype Corsiva" panose="03010101010201010101" pitchFamily="66" charset="0"/>
              </a:rPr>
              <a:t>nº</a:t>
            </a:r>
            <a:r>
              <a:rPr sz="1600" i="1" spc="120" dirty="0">
                <a:latin typeface="Monotype Corsiva" panose="03010101010201010101" pitchFamily="66" charset="0"/>
              </a:rPr>
              <a:t> </a:t>
            </a:r>
            <a:r>
              <a:rPr sz="1600" i="1" spc="10" dirty="0">
                <a:latin typeface="Monotype Corsiva" panose="03010101010201010101" pitchFamily="66" charset="0"/>
              </a:rPr>
              <a:t>131,</a:t>
            </a:r>
            <a:r>
              <a:rPr sz="1600" i="1" spc="155" dirty="0">
                <a:latin typeface="Monotype Corsiva" panose="03010101010201010101" pitchFamily="66" charset="0"/>
              </a:rPr>
              <a:t> </a:t>
            </a:r>
            <a:r>
              <a:rPr sz="1600" i="1" spc="110" dirty="0">
                <a:latin typeface="Monotype Corsiva" panose="03010101010201010101" pitchFamily="66" charset="0"/>
              </a:rPr>
              <a:t>de</a:t>
            </a:r>
            <a:r>
              <a:rPr sz="1600" i="1" spc="125" dirty="0">
                <a:latin typeface="Monotype Corsiva" panose="03010101010201010101" pitchFamily="66" charset="0"/>
              </a:rPr>
              <a:t> </a:t>
            </a:r>
            <a:r>
              <a:rPr sz="1600" i="1" spc="40" dirty="0">
                <a:latin typeface="Monotype Corsiva" panose="03010101010201010101" pitchFamily="66" charset="0"/>
              </a:rPr>
              <a:t>2009).</a:t>
            </a:r>
            <a:endParaRPr sz="1600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0692765" cy="7562850"/>
          </a:xfrm>
          <a:custGeom>
            <a:avLst/>
            <a:gdLst/>
            <a:ahLst/>
            <a:cxnLst/>
            <a:rect l="l" t="t" r="r" b="b"/>
            <a:pathLst>
              <a:path w="10692765" h="6014084">
                <a:moveTo>
                  <a:pt x="10692384" y="6013703"/>
                </a:moveTo>
                <a:lnTo>
                  <a:pt x="0" y="6013703"/>
                </a:lnTo>
                <a:lnTo>
                  <a:pt x="0" y="0"/>
                </a:lnTo>
                <a:lnTo>
                  <a:pt x="10692384" y="0"/>
                </a:lnTo>
                <a:lnTo>
                  <a:pt x="10692384" y="6013703"/>
                </a:lnTo>
                <a:close/>
              </a:path>
            </a:pathLst>
          </a:custGeom>
          <a:solidFill>
            <a:srgbClr val="C6BFA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8069580" y="3368052"/>
            <a:ext cx="2624455" cy="2822575"/>
          </a:xfrm>
          <a:custGeom>
            <a:avLst/>
            <a:gdLst/>
            <a:ahLst/>
            <a:cxnLst/>
            <a:rect l="l" t="t" r="r" b="b"/>
            <a:pathLst>
              <a:path w="2624454" h="2822575">
                <a:moveTo>
                  <a:pt x="2622804" y="621779"/>
                </a:moveTo>
                <a:lnTo>
                  <a:pt x="2616708" y="621779"/>
                </a:lnTo>
                <a:lnTo>
                  <a:pt x="2610612" y="626351"/>
                </a:lnTo>
                <a:lnTo>
                  <a:pt x="1498092" y="1740395"/>
                </a:lnTo>
                <a:lnTo>
                  <a:pt x="1491996" y="1744967"/>
                </a:lnTo>
                <a:lnTo>
                  <a:pt x="1491996" y="1752587"/>
                </a:lnTo>
                <a:lnTo>
                  <a:pt x="1498092" y="1757159"/>
                </a:lnTo>
                <a:lnTo>
                  <a:pt x="1502664" y="1763255"/>
                </a:lnTo>
                <a:lnTo>
                  <a:pt x="1510284" y="1763255"/>
                </a:lnTo>
                <a:lnTo>
                  <a:pt x="1514856" y="1757159"/>
                </a:lnTo>
                <a:lnTo>
                  <a:pt x="2622804" y="650735"/>
                </a:lnTo>
                <a:lnTo>
                  <a:pt x="2622804" y="621779"/>
                </a:lnTo>
                <a:close/>
              </a:path>
              <a:path w="2624454" h="2822575">
                <a:moveTo>
                  <a:pt x="2622804" y="137160"/>
                </a:moveTo>
                <a:lnTo>
                  <a:pt x="2616708" y="137160"/>
                </a:lnTo>
                <a:lnTo>
                  <a:pt x="2610612" y="141732"/>
                </a:lnTo>
                <a:lnTo>
                  <a:pt x="1075944" y="1677924"/>
                </a:lnTo>
                <a:lnTo>
                  <a:pt x="1075944" y="1685544"/>
                </a:lnTo>
                <a:lnTo>
                  <a:pt x="1080516" y="1691640"/>
                </a:lnTo>
                <a:lnTo>
                  <a:pt x="1085088" y="1696212"/>
                </a:lnTo>
                <a:lnTo>
                  <a:pt x="1092708" y="1696212"/>
                </a:lnTo>
                <a:lnTo>
                  <a:pt x="1098804" y="1691640"/>
                </a:lnTo>
                <a:lnTo>
                  <a:pt x="2622804" y="166116"/>
                </a:lnTo>
                <a:lnTo>
                  <a:pt x="2622804" y="137160"/>
                </a:lnTo>
                <a:close/>
              </a:path>
              <a:path w="2624454" h="2822575">
                <a:moveTo>
                  <a:pt x="2624328" y="284975"/>
                </a:moveTo>
                <a:lnTo>
                  <a:pt x="2621280" y="281927"/>
                </a:lnTo>
                <a:lnTo>
                  <a:pt x="2618232" y="281927"/>
                </a:lnTo>
                <a:lnTo>
                  <a:pt x="2616708" y="283451"/>
                </a:lnTo>
                <a:lnTo>
                  <a:pt x="952500" y="1947659"/>
                </a:lnTo>
                <a:lnTo>
                  <a:pt x="952500" y="1950707"/>
                </a:lnTo>
                <a:lnTo>
                  <a:pt x="955548" y="1953755"/>
                </a:lnTo>
                <a:lnTo>
                  <a:pt x="958596" y="1953755"/>
                </a:lnTo>
                <a:lnTo>
                  <a:pt x="2624328" y="288023"/>
                </a:lnTo>
                <a:lnTo>
                  <a:pt x="2624328" y="284975"/>
                </a:lnTo>
                <a:close/>
              </a:path>
              <a:path w="2624454" h="2822575">
                <a:moveTo>
                  <a:pt x="2624328" y="201155"/>
                </a:moveTo>
                <a:lnTo>
                  <a:pt x="2621280" y="198107"/>
                </a:lnTo>
                <a:lnTo>
                  <a:pt x="2618232" y="198107"/>
                </a:lnTo>
                <a:lnTo>
                  <a:pt x="2616708" y="199631"/>
                </a:lnTo>
                <a:lnTo>
                  <a:pt x="0" y="2816339"/>
                </a:lnTo>
                <a:lnTo>
                  <a:pt x="0" y="2819387"/>
                </a:lnTo>
                <a:lnTo>
                  <a:pt x="1524" y="2820924"/>
                </a:lnTo>
                <a:lnTo>
                  <a:pt x="4572" y="2822435"/>
                </a:lnTo>
                <a:lnTo>
                  <a:pt x="6096" y="2822435"/>
                </a:lnTo>
                <a:lnTo>
                  <a:pt x="2624328" y="204203"/>
                </a:lnTo>
                <a:lnTo>
                  <a:pt x="2624328" y="201155"/>
                </a:lnTo>
                <a:close/>
              </a:path>
              <a:path w="2624454" h="2822575">
                <a:moveTo>
                  <a:pt x="2624328" y="3048"/>
                </a:moveTo>
                <a:lnTo>
                  <a:pt x="2621280" y="0"/>
                </a:lnTo>
                <a:lnTo>
                  <a:pt x="2618232" y="0"/>
                </a:lnTo>
                <a:lnTo>
                  <a:pt x="2616708" y="1524"/>
                </a:lnTo>
                <a:lnTo>
                  <a:pt x="1815084" y="803148"/>
                </a:lnTo>
                <a:lnTo>
                  <a:pt x="1815084" y="806196"/>
                </a:lnTo>
                <a:lnTo>
                  <a:pt x="1818132" y="809244"/>
                </a:lnTo>
                <a:lnTo>
                  <a:pt x="1821180" y="809244"/>
                </a:lnTo>
                <a:lnTo>
                  <a:pt x="2624328" y="6096"/>
                </a:lnTo>
                <a:lnTo>
                  <a:pt x="2624328" y="304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3487993" y="6112294"/>
            <a:ext cx="3551554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14" dirty="0">
                <a:latin typeface="Verdana"/>
                <a:cs typeface="Verdana"/>
              </a:rPr>
              <a:t>BIÊNIO</a:t>
            </a:r>
            <a:r>
              <a:rPr sz="2800" spc="-125" dirty="0">
                <a:latin typeface="Verdana"/>
                <a:cs typeface="Verdana"/>
              </a:rPr>
              <a:t> </a:t>
            </a:r>
            <a:r>
              <a:rPr sz="2800" spc="25" dirty="0">
                <a:latin typeface="Verdana"/>
                <a:cs typeface="Verdana"/>
              </a:rPr>
              <a:t>2023/2024</a:t>
            </a:r>
            <a:endParaRPr sz="2800">
              <a:latin typeface="Verdana"/>
              <a:cs typeface="Verdana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919935" y="878841"/>
            <a:ext cx="2766695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b="1" spc="-570" dirty="0">
                <a:solidFill>
                  <a:srgbClr val="000000"/>
                </a:solidFill>
                <a:latin typeface="Times New Roman"/>
                <a:cs typeface="Times New Roman"/>
              </a:rPr>
              <a:t>M</a:t>
            </a:r>
            <a:r>
              <a:rPr sz="2800" b="1" spc="-13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800" b="1" spc="10" dirty="0">
                <a:solidFill>
                  <a:srgbClr val="000000"/>
                </a:solidFill>
                <a:latin typeface="Times New Roman"/>
                <a:cs typeface="Times New Roman"/>
              </a:rPr>
              <a:t>S</a:t>
            </a:r>
            <a:r>
              <a:rPr sz="28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r>
              <a:rPr sz="2800" b="1" spc="-5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1" spc="-315" dirty="0">
                <a:solidFill>
                  <a:srgbClr val="000000"/>
                </a:solidFill>
                <a:latin typeface="Times New Roman"/>
                <a:cs typeface="Times New Roman"/>
              </a:rPr>
              <a:t>D</a:t>
            </a:r>
            <a:r>
              <a:rPr sz="2800" b="1" spc="-225" dirty="0">
                <a:solidFill>
                  <a:srgbClr val="000000"/>
                </a:solidFill>
                <a:latin typeface="Times New Roman"/>
                <a:cs typeface="Times New Roman"/>
              </a:rPr>
              <a:t>I</a:t>
            </a:r>
            <a:r>
              <a:rPr sz="2800" b="1" spc="-229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800" b="1" spc="-130" dirty="0">
                <a:solidFill>
                  <a:srgbClr val="000000"/>
                </a:solidFill>
                <a:latin typeface="Times New Roman"/>
                <a:cs typeface="Times New Roman"/>
              </a:rPr>
              <a:t>E</a:t>
            </a:r>
            <a:r>
              <a:rPr sz="2800" b="1" spc="-245" dirty="0">
                <a:solidFill>
                  <a:srgbClr val="000000"/>
                </a:solidFill>
                <a:latin typeface="Times New Roman"/>
                <a:cs typeface="Times New Roman"/>
              </a:rPr>
              <a:t>T</a:t>
            </a:r>
            <a:r>
              <a:rPr sz="2800" b="1" spc="-445" dirty="0">
                <a:solidFill>
                  <a:srgbClr val="000000"/>
                </a:solidFill>
                <a:latin typeface="Times New Roman"/>
                <a:cs typeface="Times New Roman"/>
              </a:rPr>
              <a:t>O</a:t>
            </a:r>
            <a:r>
              <a:rPr sz="2800" b="1" spc="-229" dirty="0">
                <a:solidFill>
                  <a:srgbClr val="000000"/>
                </a:solidFill>
                <a:latin typeface="Times New Roman"/>
                <a:cs typeface="Times New Roman"/>
              </a:rPr>
              <a:t>R</a:t>
            </a:r>
            <a:r>
              <a:rPr sz="2800" b="1" spc="100" dirty="0">
                <a:solidFill>
                  <a:srgbClr val="000000"/>
                </a:solidFill>
                <a:latin typeface="Times New Roman"/>
                <a:cs typeface="Times New Roman"/>
              </a:rPr>
              <a:t>A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7048064" y="878841"/>
            <a:ext cx="226695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-285" dirty="0">
                <a:latin typeface="Times New Roman"/>
                <a:cs typeface="Times New Roman"/>
              </a:rPr>
              <a:t>V</a:t>
            </a:r>
            <a:r>
              <a:rPr sz="2800" spc="30" dirty="0">
                <a:latin typeface="Times New Roman"/>
                <a:cs typeface="Times New Roman"/>
              </a:rPr>
              <a:t>E</a:t>
            </a:r>
            <a:r>
              <a:rPr sz="2800" spc="-75" dirty="0">
                <a:latin typeface="Times New Roman"/>
                <a:cs typeface="Times New Roman"/>
              </a:rPr>
              <a:t>R</a:t>
            </a:r>
            <a:r>
              <a:rPr sz="2800" spc="30" dirty="0">
                <a:latin typeface="Times New Roman"/>
                <a:cs typeface="Times New Roman"/>
              </a:rPr>
              <a:t>E</a:t>
            </a:r>
            <a:r>
              <a:rPr sz="2800" spc="80" dirty="0">
                <a:latin typeface="Times New Roman"/>
                <a:cs typeface="Times New Roman"/>
              </a:rPr>
              <a:t>A</a:t>
            </a:r>
            <a:r>
              <a:rPr sz="2800" spc="-345" dirty="0">
                <a:latin typeface="Times New Roman"/>
                <a:cs typeface="Times New Roman"/>
              </a:rPr>
              <a:t>D</a:t>
            </a:r>
            <a:r>
              <a:rPr sz="2800" spc="-254" dirty="0">
                <a:latin typeface="Times New Roman"/>
                <a:cs typeface="Times New Roman"/>
              </a:rPr>
              <a:t>O</a:t>
            </a:r>
            <a:r>
              <a:rPr sz="2800" spc="-75" dirty="0">
                <a:latin typeface="Times New Roman"/>
                <a:cs typeface="Times New Roman"/>
              </a:rPr>
              <a:t>R</a:t>
            </a:r>
            <a:r>
              <a:rPr sz="2800" dirty="0">
                <a:latin typeface="Times New Roman"/>
                <a:cs typeface="Times New Roman"/>
              </a:rPr>
              <a:t>ES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5900526" y="3395021"/>
            <a:ext cx="960119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-60" dirty="0">
                <a:latin typeface="Tahoma"/>
                <a:cs typeface="Tahoma"/>
              </a:rPr>
              <a:t>H</a:t>
            </a:r>
            <a:r>
              <a:rPr sz="850" b="1" spc="-65" dirty="0">
                <a:latin typeface="Tahoma"/>
                <a:cs typeface="Tahoma"/>
              </a:rPr>
              <a:t>E</a:t>
            </a:r>
            <a:r>
              <a:rPr sz="850" b="1" spc="-180" dirty="0">
                <a:latin typeface="Tahoma"/>
                <a:cs typeface="Tahoma"/>
              </a:rPr>
              <a:t>I</a:t>
            </a:r>
            <a:r>
              <a:rPr sz="850" b="1" spc="-155" dirty="0">
                <a:latin typeface="Tahoma"/>
                <a:cs typeface="Tahoma"/>
              </a:rPr>
              <a:t>T</a:t>
            </a:r>
            <a:r>
              <a:rPr sz="850" b="1" spc="80" dirty="0">
                <a:latin typeface="Tahoma"/>
                <a:cs typeface="Tahoma"/>
              </a:rPr>
              <a:t>O</a:t>
            </a:r>
            <a:r>
              <a:rPr sz="850" b="1" spc="-110" dirty="0">
                <a:latin typeface="Tahoma"/>
                <a:cs typeface="Tahoma"/>
              </a:rPr>
              <a:t>R</a:t>
            </a:r>
            <a:r>
              <a:rPr sz="850" b="1" spc="-15" dirty="0">
                <a:latin typeface="Tahoma"/>
                <a:cs typeface="Tahoma"/>
              </a:rPr>
              <a:t> </a:t>
            </a:r>
            <a:r>
              <a:rPr sz="850" b="1" spc="-85" dirty="0">
                <a:latin typeface="Tahoma"/>
                <a:cs typeface="Tahoma"/>
              </a:rPr>
              <a:t>B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05" dirty="0">
                <a:latin typeface="Tahoma"/>
                <a:cs typeface="Tahoma"/>
              </a:rPr>
              <a:t>L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85" dirty="0">
                <a:latin typeface="Tahoma"/>
                <a:cs typeface="Tahoma"/>
              </a:rPr>
              <a:t>S</a:t>
            </a:r>
            <a:r>
              <a:rPr sz="850" b="1" spc="-150" dirty="0">
                <a:latin typeface="Tahoma"/>
                <a:cs typeface="Tahoma"/>
              </a:rPr>
              <a:t>T</a:t>
            </a:r>
            <a:r>
              <a:rPr sz="850" b="1" spc="-120" dirty="0">
                <a:latin typeface="Tahoma"/>
                <a:cs typeface="Tahoma"/>
              </a:rPr>
              <a:t>R</a:t>
            </a:r>
            <a:r>
              <a:rPr sz="850" b="1" spc="-170" dirty="0">
                <a:latin typeface="Tahoma"/>
                <a:cs typeface="Tahoma"/>
              </a:rPr>
              <a:t>I</a:t>
            </a:r>
            <a:r>
              <a:rPr sz="850" b="1" spc="-10" dirty="0">
                <a:latin typeface="Tahoma"/>
                <a:cs typeface="Tahoma"/>
              </a:rPr>
              <a:t>N</a:t>
            </a:r>
            <a:endParaRPr sz="850">
              <a:latin typeface="Tahoma"/>
              <a:cs typeface="Tahom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703362" y="3320327"/>
            <a:ext cx="1365250" cy="292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50" b="1" spc="-40" dirty="0">
                <a:latin typeface="Tahoma"/>
                <a:cs typeface="Tahoma"/>
              </a:rPr>
              <a:t>D</a:t>
            </a:r>
            <a:r>
              <a:rPr sz="850" b="1" spc="-180" dirty="0">
                <a:latin typeface="Tahoma"/>
                <a:cs typeface="Tahoma"/>
              </a:rPr>
              <a:t>I</a:t>
            </a:r>
            <a:r>
              <a:rPr sz="850" b="1" spc="30" dirty="0">
                <a:latin typeface="Tahoma"/>
                <a:cs typeface="Tahoma"/>
              </a:rPr>
              <a:t>V</a:t>
            </a:r>
            <a:r>
              <a:rPr sz="850" b="1" spc="-180" dirty="0">
                <a:latin typeface="Tahoma"/>
                <a:cs typeface="Tahoma"/>
              </a:rPr>
              <a:t>I</a:t>
            </a:r>
            <a:r>
              <a:rPr sz="850" b="1" spc="-10" dirty="0">
                <a:latin typeface="Tahoma"/>
                <a:cs typeface="Tahoma"/>
              </a:rPr>
              <a:t>N</a:t>
            </a:r>
            <a:r>
              <a:rPr sz="850" b="1" spc="80" dirty="0">
                <a:latin typeface="Tahoma"/>
                <a:cs typeface="Tahoma"/>
              </a:rPr>
              <a:t>O</a:t>
            </a:r>
            <a:r>
              <a:rPr sz="850" b="1" spc="5" dirty="0">
                <a:latin typeface="Tahoma"/>
                <a:cs typeface="Tahoma"/>
              </a:rPr>
              <a:t> </a:t>
            </a:r>
            <a:r>
              <a:rPr sz="850" b="1" spc="-75" dirty="0">
                <a:latin typeface="Tahoma"/>
                <a:cs typeface="Tahoma"/>
              </a:rPr>
              <a:t>P</a:t>
            </a:r>
            <a:r>
              <a:rPr sz="850" b="1" spc="-120" dirty="0">
                <a:latin typeface="Tahoma"/>
                <a:cs typeface="Tahoma"/>
              </a:rPr>
              <a:t>R</a:t>
            </a:r>
            <a:r>
              <a:rPr sz="850" b="1" spc="-65" dirty="0">
                <a:latin typeface="Tahoma"/>
                <a:cs typeface="Tahoma"/>
              </a:rPr>
              <a:t>E</a:t>
            </a:r>
            <a:r>
              <a:rPr sz="850" b="1" spc="-120" dirty="0">
                <a:latin typeface="Tahoma"/>
                <a:cs typeface="Tahoma"/>
              </a:rPr>
              <a:t>R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170" dirty="0">
                <a:latin typeface="Tahoma"/>
                <a:cs typeface="Tahoma"/>
              </a:rPr>
              <a:t>I</a:t>
            </a:r>
            <a:r>
              <a:rPr sz="850" b="1" spc="-120" dirty="0">
                <a:latin typeface="Tahoma"/>
                <a:cs typeface="Tahoma"/>
              </a:rPr>
              <a:t>R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5" dirty="0">
                <a:latin typeface="Tahoma"/>
                <a:cs typeface="Tahoma"/>
              </a:rPr>
              <a:t> </a:t>
            </a:r>
            <a:r>
              <a:rPr sz="850" b="1" spc="100" dirty="0">
                <a:latin typeface="Tahoma"/>
                <a:cs typeface="Tahoma"/>
              </a:rPr>
              <a:t>G</a:t>
            </a:r>
            <a:r>
              <a:rPr sz="850" b="1" spc="80" dirty="0">
                <a:latin typeface="Tahoma"/>
                <a:cs typeface="Tahoma"/>
              </a:rPr>
              <a:t>O</a:t>
            </a:r>
            <a:r>
              <a:rPr sz="850" b="1" spc="25" dirty="0">
                <a:latin typeface="Tahoma"/>
                <a:cs typeface="Tahoma"/>
              </a:rPr>
              <a:t>M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85" dirty="0">
                <a:latin typeface="Tahoma"/>
                <a:cs typeface="Tahoma"/>
              </a:rPr>
              <a:t>S</a:t>
            </a:r>
            <a:endParaRPr sz="8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50" b="1" spc="-20" dirty="0">
                <a:latin typeface="Tahoma"/>
                <a:cs typeface="Tahoma"/>
              </a:rPr>
              <a:t>Presidente</a:t>
            </a:r>
            <a:endParaRPr sz="850">
              <a:latin typeface="Tahoma"/>
              <a:cs typeface="Tahom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26592" y="4699553"/>
            <a:ext cx="1232535" cy="292100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50" b="1" spc="114" dirty="0">
                <a:latin typeface="Tahoma"/>
                <a:cs typeface="Tahoma"/>
              </a:rPr>
              <a:t>C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90" dirty="0">
                <a:latin typeface="Tahoma"/>
                <a:cs typeface="Tahoma"/>
              </a:rPr>
              <a:t>Z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10" dirty="0">
                <a:latin typeface="Tahoma"/>
                <a:cs typeface="Tahoma"/>
              </a:rPr>
              <a:t>R</a:t>
            </a:r>
            <a:r>
              <a:rPr sz="850" b="1" spc="-35" dirty="0">
                <a:latin typeface="Tahoma"/>
                <a:cs typeface="Tahoma"/>
              </a:rPr>
              <a:t> 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05" dirty="0">
                <a:latin typeface="Tahoma"/>
                <a:cs typeface="Tahoma"/>
              </a:rPr>
              <a:t>L</a:t>
            </a:r>
            <a:r>
              <a:rPr sz="850" b="1" spc="30" dirty="0">
                <a:latin typeface="Tahoma"/>
                <a:cs typeface="Tahoma"/>
              </a:rPr>
              <a:t>V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85" dirty="0">
                <a:latin typeface="Tahoma"/>
                <a:cs typeface="Tahoma"/>
              </a:rPr>
              <a:t>S</a:t>
            </a:r>
            <a:r>
              <a:rPr sz="850" b="1" spc="5" dirty="0">
                <a:latin typeface="Tahoma"/>
                <a:cs typeface="Tahoma"/>
              </a:rPr>
              <a:t> </a:t>
            </a:r>
            <a:r>
              <a:rPr sz="850" b="1" spc="-75" dirty="0">
                <a:latin typeface="Tahoma"/>
                <a:cs typeface="Tahoma"/>
              </a:rPr>
              <a:t>F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120" dirty="0">
                <a:latin typeface="Tahoma"/>
                <a:cs typeface="Tahoma"/>
              </a:rPr>
              <a:t>R</a:t>
            </a:r>
            <a:r>
              <a:rPr sz="850" b="1" spc="-114" dirty="0">
                <a:latin typeface="Tahoma"/>
                <a:cs typeface="Tahoma"/>
              </a:rPr>
              <a:t>R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180" dirty="0">
                <a:latin typeface="Tahoma"/>
                <a:cs typeface="Tahoma"/>
              </a:rPr>
              <a:t>I</a:t>
            </a:r>
            <a:r>
              <a:rPr sz="850" b="1" spc="-114" dirty="0">
                <a:latin typeface="Tahoma"/>
                <a:cs typeface="Tahoma"/>
              </a:rPr>
              <a:t>R</a:t>
            </a:r>
            <a:r>
              <a:rPr sz="850" b="1" spc="65" dirty="0"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50" b="1" spc="30" dirty="0">
                <a:latin typeface="Tahoma"/>
                <a:cs typeface="Tahoma"/>
              </a:rPr>
              <a:t>Vice-</a:t>
            </a:r>
            <a:r>
              <a:rPr sz="850" b="1" spc="-45" dirty="0">
                <a:latin typeface="Tahoma"/>
                <a:cs typeface="Tahoma"/>
              </a:rPr>
              <a:t> </a:t>
            </a:r>
            <a:r>
              <a:rPr sz="850" b="1" spc="-20" dirty="0">
                <a:latin typeface="Tahoma"/>
                <a:cs typeface="Tahoma"/>
              </a:rPr>
              <a:t>Presidente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837486" y="5647523"/>
            <a:ext cx="1097915" cy="29146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25"/>
              </a:spcBef>
            </a:pPr>
            <a:r>
              <a:rPr sz="850" b="1" spc="-55" dirty="0">
                <a:latin typeface="Tahoma"/>
                <a:cs typeface="Tahoma"/>
              </a:rPr>
              <a:t>K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20" dirty="0">
                <a:latin typeface="Tahoma"/>
                <a:cs typeface="Tahoma"/>
              </a:rPr>
              <a:t>R</a:t>
            </a:r>
            <a:r>
              <a:rPr sz="850" b="1" spc="-170" dirty="0">
                <a:latin typeface="Tahoma"/>
                <a:cs typeface="Tahoma"/>
              </a:rPr>
              <a:t>I</a:t>
            </a:r>
            <a:r>
              <a:rPr sz="850" b="1" spc="-20" dirty="0">
                <a:latin typeface="Tahoma"/>
                <a:cs typeface="Tahoma"/>
              </a:rPr>
              <a:t>N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5" dirty="0">
                <a:latin typeface="Tahoma"/>
                <a:cs typeface="Tahoma"/>
              </a:rPr>
              <a:t> </a:t>
            </a:r>
            <a:r>
              <a:rPr sz="850" b="1" spc="100" dirty="0">
                <a:latin typeface="Tahoma"/>
                <a:cs typeface="Tahoma"/>
              </a:rPr>
              <a:t>G</a:t>
            </a:r>
            <a:r>
              <a:rPr sz="850" b="1" spc="-120" dirty="0">
                <a:latin typeface="Tahoma"/>
                <a:cs typeface="Tahoma"/>
              </a:rPr>
              <a:t>R</a:t>
            </a:r>
            <a:r>
              <a:rPr sz="850" b="1" spc="-65" dirty="0">
                <a:latin typeface="Tahoma"/>
                <a:cs typeface="Tahoma"/>
              </a:rPr>
              <a:t>U</a:t>
            </a:r>
            <a:r>
              <a:rPr sz="850" b="1" spc="-10" dirty="0">
                <a:latin typeface="Tahoma"/>
                <a:cs typeface="Tahoma"/>
              </a:rPr>
              <a:t>N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30" dirty="0">
                <a:latin typeface="Tahoma"/>
                <a:cs typeface="Tahoma"/>
              </a:rPr>
              <a:t>V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14" dirty="0">
                <a:latin typeface="Tahoma"/>
                <a:cs typeface="Tahoma"/>
              </a:rPr>
              <a:t>L</a:t>
            </a:r>
            <a:r>
              <a:rPr sz="850" b="1" spc="-35" dirty="0">
                <a:latin typeface="Tahoma"/>
                <a:cs typeface="Tahoma"/>
              </a:rPr>
              <a:t>D</a:t>
            </a:r>
            <a:endParaRPr sz="8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sz="850" b="1" spc="-60" dirty="0">
                <a:latin typeface="Tahoma"/>
                <a:cs typeface="Tahoma"/>
              </a:rPr>
              <a:t>1</a:t>
            </a:r>
            <a:r>
              <a:rPr sz="850" b="1" spc="-120" dirty="0">
                <a:latin typeface="Tahoma"/>
                <a:cs typeface="Tahoma"/>
              </a:rPr>
              <a:t>ª</a:t>
            </a:r>
            <a:r>
              <a:rPr sz="850" b="1" spc="5" dirty="0">
                <a:latin typeface="Tahoma"/>
                <a:cs typeface="Tahoma"/>
              </a:rPr>
              <a:t> </a:t>
            </a:r>
            <a:r>
              <a:rPr sz="850" b="1" spc="-85" dirty="0">
                <a:latin typeface="Tahoma"/>
                <a:cs typeface="Tahoma"/>
              </a:rPr>
              <a:t>S</a:t>
            </a:r>
            <a:r>
              <a:rPr sz="850" b="1" spc="50" dirty="0">
                <a:latin typeface="Tahoma"/>
                <a:cs typeface="Tahoma"/>
              </a:rPr>
              <a:t>e</a:t>
            </a:r>
            <a:r>
              <a:rPr sz="850" b="1" spc="105" dirty="0">
                <a:latin typeface="Tahoma"/>
                <a:cs typeface="Tahoma"/>
              </a:rPr>
              <a:t>c</a:t>
            </a:r>
            <a:r>
              <a:rPr sz="850" b="1" spc="-90" dirty="0">
                <a:latin typeface="Tahoma"/>
                <a:cs typeface="Tahoma"/>
              </a:rPr>
              <a:t>r</a:t>
            </a:r>
            <a:r>
              <a:rPr sz="850" b="1" spc="50" dirty="0">
                <a:latin typeface="Tahoma"/>
                <a:cs typeface="Tahoma"/>
              </a:rPr>
              <a:t>e</a:t>
            </a:r>
            <a:r>
              <a:rPr sz="850" b="1" spc="-95" dirty="0">
                <a:latin typeface="Tahoma"/>
                <a:cs typeface="Tahoma"/>
              </a:rPr>
              <a:t>t</a:t>
            </a:r>
            <a:r>
              <a:rPr sz="850" b="1" spc="60" dirty="0">
                <a:latin typeface="Tahoma"/>
                <a:cs typeface="Tahoma"/>
              </a:rPr>
              <a:t>á</a:t>
            </a:r>
            <a:r>
              <a:rPr sz="850" b="1" spc="-90" dirty="0">
                <a:latin typeface="Tahoma"/>
                <a:cs typeface="Tahoma"/>
              </a:rPr>
              <a:t>r</a:t>
            </a:r>
            <a:r>
              <a:rPr sz="850" b="1" spc="-50" dirty="0">
                <a:latin typeface="Tahoma"/>
                <a:cs typeface="Tahoma"/>
              </a:rPr>
              <a:t>i</a:t>
            </a:r>
            <a:r>
              <a:rPr sz="850" b="1" spc="65" dirty="0">
                <a:latin typeface="Tahoma"/>
                <a:cs typeface="Tahoma"/>
              </a:rPr>
              <a:t>a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3518463" y="4685870"/>
            <a:ext cx="1005840" cy="42608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2299"/>
              </a:lnSpc>
              <a:spcBef>
                <a:spcPts val="100"/>
              </a:spcBef>
            </a:pPr>
            <a:r>
              <a:rPr sz="850" b="1" spc="-10" dirty="0">
                <a:latin typeface="Tahoma"/>
                <a:cs typeface="Tahoma"/>
              </a:rPr>
              <a:t>N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30" dirty="0">
                <a:latin typeface="Tahoma"/>
                <a:cs typeface="Tahoma"/>
              </a:rPr>
              <a:t>V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80" dirty="0">
                <a:latin typeface="Tahoma"/>
                <a:cs typeface="Tahoma"/>
              </a:rPr>
              <a:t>I</a:t>
            </a:r>
            <a:r>
              <a:rPr sz="850" b="1" spc="-110" dirty="0">
                <a:latin typeface="Tahoma"/>
                <a:cs typeface="Tahoma"/>
              </a:rPr>
              <a:t>R</a:t>
            </a:r>
            <a:r>
              <a:rPr sz="850" b="1" spc="-15" dirty="0">
                <a:latin typeface="Tahoma"/>
                <a:cs typeface="Tahoma"/>
              </a:rPr>
              <a:t> </a:t>
            </a:r>
            <a:r>
              <a:rPr sz="850" b="1" spc="-5" dirty="0">
                <a:latin typeface="Tahoma"/>
                <a:cs typeface="Tahoma"/>
              </a:rPr>
              <a:t>J</a:t>
            </a:r>
            <a:r>
              <a:rPr sz="850" b="1" spc="80" dirty="0">
                <a:latin typeface="Tahoma"/>
                <a:cs typeface="Tahoma"/>
              </a:rPr>
              <a:t>O</a:t>
            </a:r>
            <a:r>
              <a:rPr sz="850" b="1" spc="-85" dirty="0">
                <a:latin typeface="Tahoma"/>
                <a:cs typeface="Tahoma"/>
              </a:rPr>
              <a:t>S</a:t>
            </a:r>
            <a:r>
              <a:rPr sz="850" b="1" spc="-70" dirty="0">
                <a:latin typeface="Tahoma"/>
                <a:cs typeface="Tahoma"/>
              </a:rPr>
              <a:t>É</a:t>
            </a:r>
            <a:r>
              <a:rPr sz="850" b="1" spc="5" dirty="0">
                <a:latin typeface="Tahoma"/>
                <a:cs typeface="Tahoma"/>
              </a:rPr>
              <a:t> </a:t>
            </a:r>
            <a:r>
              <a:rPr sz="850" b="1" spc="-120" dirty="0">
                <a:latin typeface="Tahoma"/>
                <a:cs typeface="Tahoma"/>
              </a:rPr>
              <a:t>R</a:t>
            </a:r>
            <a:r>
              <a:rPr sz="850" b="1" spc="-25" dirty="0">
                <a:latin typeface="Tahoma"/>
                <a:cs typeface="Tahoma"/>
              </a:rPr>
              <a:t>.</a:t>
            </a:r>
            <a:r>
              <a:rPr sz="850" b="1" spc="-15" dirty="0">
                <a:latin typeface="Tahoma"/>
                <a:cs typeface="Tahoma"/>
              </a:rPr>
              <a:t> </a:t>
            </a:r>
            <a:r>
              <a:rPr sz="850" b="1" spc="-40" dirty="0">
                <a:latin typeface="Tahoma"/>
                <a:cs typeface="Tahoma"/>
              </a:rPr>
              <a:t>D</a:t>
            </a:r>
            <a:r>
              <a:rPr sz="850" b="1" spc="-45" dirty="0">
                <a:latin typeface="Tahoma"/>
                <a:cs typeface="Tahoma"/>
              </a:rPr>
              <a:t>E  </a:t>
            </a:r>
            <a:r>
              <a:rPr sz="850" b="1" spc="-30" dirty="0">
                <a:latin typeface="Tahoma"/>
                <a:cs typeface="Tahoma"/>
              </a:rPr>
              <a:t>ALMEIDA</a:t>
            </a:r>
            <a:endParaRPr sz="850">
              <a:latin typeface="Tahoma"/>
              <a:cs typeface="Tahoma"/>
            </a:endParaRPr>
          </a:p>
          <a:p>
            <a:pPr algn="ctr">
              <a:lnSpc>
                <a:spcPct val="100000"/>
              </a:lnSpc>
              <a:spcBef>
                <a:spcPts val="35"/>
              </a:spcBef>
            </a:pPr>
            <a:r>
              <a:rPr sz="850" b="1" spc="-60" dirty="0">
                <a:latin typeface="Tahoma"/>
                <a:cs typeface="Tahoma"/>
              </a:rPr>
              <a:t>2</a:t>
            </a:r>
            <a:r>
              <a:rPr sz="850" b="1" spc="-145" dirty="0">
                <a:latin typeface="Tahoma"/>
                <a:cs typeface="Tahoma"/>
              </a:rPr>
              <a:t>º</a:t>
            </a:r>
            <a:r>
              <a:rPr sz="850" b="1" spc="5" dirty="0">
                <a:latin typeface="Tahoma"/>
                <a:cs typeface="Tahoma"/>
              </a:rPr>
              <a:t> </a:t>
            </a:r>
            <a:r>
              <a:rPr sz="850" b="1" spc="-85" dirty="0">
                <a:latin typeface="Tahoma"/>
                <a:cs typeface="Tahoma"/>
              </a:rPr>
              <a:t>S</a:t>
            </a:r>
            <a:r>
              <a:rPr sz="850" b="1" spc="50" dirty="0">
                <a:latin typeface="Tahoma"/>
                <a:cs typeface="Tahoma"/>
              </a:rPr>
              <a:t>e</a:t>
            </a:r>
            <a:r>
              <a:rPr sz="850" b="1" spc="105" dirty="0">
                <a:latin typeface="Tahoma"/>
                <a:cs typeface="Tahoma"/>
              </a:rPr>
              <a:t>c</a:t>
            </a:r>
            <a:r>
              <a:rPr sz="850" b="1" spc="-90" dirty="0">
                <a:latin typeface="Tahoma"/>
                <a:cs typeface="Tahoma"/>
              </a:rPr>
              <a:t>r</a:t>
            </a:r>
            <a:r>
              <a:rPr sz="850" b="1" spc="50" dirty="0">
                <a:latin typeface="Tahoma"/>
                <a:cs typeface="Tahoma"/>
              </a:rPr>
              <a:t>e</a:t>
            </a:r>
            <a:r>
              <a:rPr sz="850" b="1" spc="-95" dirty="0">
                <a:latin typeface="Tahoma"/>
                <a:cs typeface="Tahoma"/>
              </a:rPr>
              <a:t>t</a:t>
            </a:r>
            <a:r>
              <a:rPr sz="850" b="1" spc="60" dirty="0">
                <a:latin typeface="Tahoma"/>
                <a:cs typeface="Tahoma"/>
              </a:rPr>
              <a:t>á</a:t>
            </a:r>
            <a:r>
              <a:rPr sz="850" b="1" spc="-90" dirty="0">
                <a:latin typeface="Tahoma"/>
                <a:cs typeface="Tahoma"/>
              </a:rPr>
              <a:t>r</a:t>
            </a:r>
            <a:r>
              <a:rPr sz="850" b="1" spc="-50" dirty="0">
                <a:latin typeface="Tahoma"/>
                <a:cs typeface="Tahoma"/>
              </a:rPr>
              <a:t>i</a:t>
            </a:r>
            <a:r>
              <a:rPr sz="850" b="1" spc="35" dirty="0">
                <a:latin typeface="Tahoma"/>
                <a:cs typeface="Tahoma"/>
              </a:rPr>
              <a:t>o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7522067" y="4679759"/>
            <a:ext cx="1106805" cy="29146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67665" marR="5080" indent="-355600">
              <a:lnSpc>
                <a:spcPct val="102299"/>
              </a:lnSpc>
              <a:spcBef>
                <a:spcPts val="100"/>
              </a:spcBef>
            </a:pPr>
            <a:r>
              <a:rPr sz="850" b="1" spc="100" dirty="0">
                <a:latin typeface="Tahoma"/>
                <a:cs typeface="Tahoma"/>
              </a:rPr>
              <a:t>G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0" dirty="0">
                <a:latin typeface="Tahoma"/>
                <a:cs typeface="Tahoma"/>
              </a:rPr>
              <a:t>N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5" dirty="0">
                <a:latin typeface="Tahoma"/>
                <a:cs typeface="Tahoma"/>
              </a:rPr>
              <a:t> </a:t>
            </a:r>
            <a:r>
              <a:rPr sz="850" b="1" spc="-75" dirty="0">
                <a:latin typeface="Tahoma"/>
                <a:cs typeface="Tahoma"/>
              </a:rPr>
              <a:t>F</a:t>
            </a:r>
            <a:r>
              <a:rPr sz="850" b="1" spc="-25" dirty="0">
                <a:latin typeface="Tahoma"/>
                <a:cs typeface="Tahoma"/>
              </a:rPr>
              <a:t>.</a:t>
            </a:r>
            <a:r>
              <a:rPr sz="850" b="1" spc="-15" dirty="0">
                <a:latin typeface="Tahoma"/>
                <a:cs typeface="Tahoma"/>
              </a:rPr>
              <a:t> </a:t>
            </a:r>
            <a:r>
              <a:rPr sz="850" b="1" spc="-80" dirty="0">
                <a:latin typeface="Tahoma"/>
                <a:cs typeface="Tahoma"/>
              </a:rPr>
              <a:t>B</a:t>
            </a:r>
            <a:r>
              <a:rPr sz="850" b="1" spc="70" dirty="0">
                <a:latin typeface="Tahoma"/>
                <a:cs typeface="Tahoma"/>
              </a:rPr>
              <a:t>O</a:t>
            </a:r>
            <a:r>
              <a:rPr sz="850" b="1" spc="-85" dirty="0">
                <a:latin typeface="Tahoma"/>
                <a:cs typeface="Tahoma"/>
              </a:rPr>
              <a:t>S</a:t>
            </a:r>
            <a:r>
              <a:rPr sz="850" b="1" spc="114" dirty="0">
                <a:latin typeface="Tahoma"/>
                <a:cs typeface="Tahoma"/>
              </a:rPr>
              <a:t>C</a:t>
            </a:r>
            <a:r>
              <a:rPr sz="850" b="1" spc="-50" dirty="0">
                <a:latin typeface="Tahoma"/>
                <a:cs typeface="Tahoma"/>
              </a:rPr>
              <a:t>H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155" dirty="0">
                <a:latin typeface="Tahoma"/>
                <a:cs typeface="Tahoma"/>
              </a:rPr>
              <a:t>T</a:t>
            </a:r>
            <a:r>
              <a:rPr sz="850" b="1" spc="-150" dirty="0">
                <a:latin typeface="Tahoma"/>
                <a:cs typeface="Tahoma"/>
              </a:rPr>
              <a:t>T</a:t>
            </a:r>
            <a:r>
              <a:rPr sz="850" b="1" spc="-125" dirty="0">
                <a:latin typeface="Tahoma"/>
                <a:cs typeface="Tahoma"/>
              </a:rPr>
              <a:t>I  </a:t>
            </a:r>
            <a:r>
              <a:rPr sz="850" b="1" spc="-30" dirty="0">
                <a:latin typeface="Tahoma"/>
                <a:cs typeface="Tahoma"/>
              </a:rPr>
              <a:t>BUENO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790793" y="5632279"/>
            <a:ext cx="115951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25" dirty="0">
                <a:latin typeface="Tahoma"/>
                <a:cs typeface="Tahoma"/>
              </a:rPr>
              <a:t>M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14" dirty="0">
                <a:latin typeface="Tahoma"/>
                <a:cs typeface="Tahoma"/>
              </a:rPr>
              <a:t>R</a:t>
            </a:r>
            <a:r>
              <a:rPr sz="850" b="1" spc="-155" dirty="0">
                <a:latin typeface="Tahoma"/>
                <a:cs typeface="Tahoma"/>
              </a:rPr>
              <a:t>T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5" dirty="0">
                <a:latin typeface="Tahoma"/>
                <a:cs typeface="Tahoma"/>
              </a:rPr>
              <a:t> </a:t>
            </a:r>
            <a:r>
              <a:rPr sz="850" b="1" spc="-155" dirty="0">
                <a:latin typeface="Tahoma"/>
                <a:cs typeface="Tahoma"/>
              </a:rPr>
              <a:t>T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114" dirty="0">
                <a:latin typeface="Tahoma"/>
                <a:cs typeface="Tahoma"/>
              </a:rPr>
              <a:t>R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85" dirty="0">
                <a:latin typeface="Tahoma"/>
                <a:cs typeface="Tahoma"/>
              </a:rPr>
              <a:t>S</a:t>
            </a:r>
            <a:r>
              <a:rPr sz="850" b="1" spc="-180" dirty="0">
                <a:latin typeface="Tahoma"/>
                <a:cs typeface="Tahoma"/>
              </a:rPr>
              <a:t>I</a:t>
            </a:r>
            <a:r>
              <a:rPr sz="850" b="1" spc="-10" dirty="0">
                <a:latin typeface="Tahoma"/>
                <a:cs typeface="Tahoma"/>
              </a:rPr>
              <a:t>N</a:t>
            </a:r>
            <a:r>
              <a:rPr sz="850" b="1" spc="-50" dirty="0">
                <a:latin typeface="Tahoma"/>
                <a:cs typeface="Tahoma"/>
              </a:rPr>
              <a:t>H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5" dirty="0">
                <a:latin typeface="Tahoma"/>
                <a:cs typeface="Tahoma"/>
              </a:rPr>
              <a:t> </a:t>
            </a:r>
            <a:r>
              <a:rPr sz="850" b="1" spc="-75" dirty="0">
                <a:latin typeface="Tahoma"/>
                <a:cs typeface="Tahoma"/>
              </a:rPr>
              <a:t>P</a:t>
            </a:r>
            <a:r>
              <a:rPr sz="850" b="1" spc="-170" dirty="0">
                <a:latin typeface="Tahoma"/>
                <a:cs typeface="Tahoma"/>
              </a:rPr>
              <a:t>I</a:t>
            </a:r>
            <a:r>
              <a:rPr sz="850" b="1" spc="-155" dirty="0">
                <a:latin typeface="Tahoma"/>
                <a:cs typeface="Tahoma"/>
              </a:rPr>
              <a:t>T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318901" y="3404154"/>
            <a:ext cx="698500" cy="15938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sz="850" b="1" spc="-5" dirty="0">
                <a:latin typeface="Tahoma"/>
                <a:cs typeface="Tahoma"/>
              </a:rPr>
              <a:t>J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80" dirty="0">
                <a:latin typeface="Tahoma"/>
                <a:cs typeface="Tahoma"/>
              </a:rPr>
              <a:t>I</a:t>
            </a:r>
            <a:r>
              <a:rPr sz="850" b="1" spc="-110" dirty="0">
                <a:latin typeface="Tahoma"/>
                <a:cs typeface="Tahoma"/>
              </a:rPr>
              <a:t>R</a:t>
            </a:r>
            <a:r>
              <a:rPr sz="850" b="1" spc="-15" dirty="0">
                <a:latin typeface="Tahoma"/>
                <a:cs typeface="Tahoma"/>
              </a:rPr>
              <a:t> </a:t>
            </a:r>
            <a:r>
              <a:rPr sz="850" b="1" spc="-85" dirty="0">
                <a:latin typeface="Tahoma"/>
                <a:cs typeface="Tahoma"/>
              </a:rPr>
              <a:t>S</a:t>
            </a:r>
            <a:r>
              <a:rPr sz="850" b="1" spc="80" dirty="0">
                <a:latin typeface="Tahoma"/>
                <a:cs typeface="Tahoma"/>
              </a:rPr>
              <a:t>O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20" dirty="0">
                <a:latin typeface="Tahoma"/>
                <a:cs typeface="Tahoma"/>
              </a:rPr>
              <a:t>R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85" dirty="0">
                <a:latin typeface="Tahoma"/>
                <a:cs typeface="Tahoma"/>
              </a:rPr>
              <a:t>S</a:t>
            </a:r>
            <a:endParaRPr sz="850">
              <a:latin typeface="Tahoma"/>
              <a:cs typeface="Tahoma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86850" y="5636828"/>
            <a:ext cx="905510" cy="2921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16205" marR="5080" indent="-104139">
              <a:lnSpc>
                <a:spcPct val="102400"/>
              </a:lnSpc>
              <a:spcBef>
                <a:spcPts val="100"/>
              </a:spcBef>
            </a:pPr>
            <a:r>
              <a:rPr sz="850" b="1" spc="25" dirty="0">
                <a:latin typeface="Tahoma"/>
                <a:cs typeface="Tahoma"/>
              </a:rPr>
              <a:t>M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114" dirty="0">
                <a:latin typeface="Tahoma"/>
                <a:cs typeface="Tahoma"/>
              </a:rPr>
              <a:t>R</a:t>
            </a:r>
            <a:r>
              <a:rPr sz="850" b="1" spc="-180" dirty="0">
                <a:latin typeface="Tahoma"/>
                <a:cs typeface="Tahoma"/>
              </a:rPr>
              <a:t>I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5" dirty="0">
                <a:latin typeface="Tahoma"/>
                <a:cs typeface="Tahoma"/>
              </a:rPr>
              <a:t> </a:t>
            </a:r>
            <a:r>
              <a:rPr sz="850" b="1" spc="-180" dirty="0">
                <a:latin typeface="Tahoma"/>
                <a:cs typeface="Tahoma"/>
              </a:rPr>
              <a:t>I</a:t>
            </a:r>
            <a:r>
              <a:rPr sz="850" b="1" spc="-85" dirty="0">
                <a:latin typeface="Tahoma"/>
                <a:cs typeface="Tahoma"/>
              </a:rPr>
              <a:t>S</a:t>
            </a:r>
            <a:r>
              <a:rPr sz="850" b="1" spc="65" dirty="0">
                <a:latin typeface="Tahoma"/>
                <a:cs typeface="Tahoma"/>
              </a:rPr>
              <a:t>A</a:t>
            </a:r>
            <a:r>
              <a:rPr sz="850" b="1" spc="-80" dirty="0">
                <a:latin typeface="Tahoma"/>
                <a:cs typeface="Tahoma"/>
              </a:rPr>
              <a:t>B</a:t>
            </a:r>
            <a:r>
              <a:rPr sz="850" b="1" spc="-70" dirty="0">
                <a:latin typeface="Tahoma"/>
                <a:cs typeface="Tahoma"/>
              </a:rPr>
              <a:t>E</a:t>
            </a:r>
            <a:r>
              <a:rPr sz="850" b="1" spc="-105" dirty="0">
                <a:latin typeface="Tahoma"/>
                <a:cs typeface="Tahoma"/>
              </a:rPr>
              <a:t>L</a:t>
            </a:r>
            <a:r>
              <a:rPr sz="850" b="1" spc="-15" dirty="0">
                <a:latin typeface="Tahoma"/>
                <a:cs typeface="Tahoma"/>
              </a:rPr>
              <a:t> </a:t>
            </a:r>
            <a:r>
              <a:rPr sz="850" b="1" spc="114" dirty="0">
                <a:latin typeface="Tahoma"/>
                <a:cs typeface="Tahoma"/>
              </a:rPr>
              <a:t>C</a:t>
            </a:r>
            <a:r>
              <a:rPr sz="850" b="1" spc="-20" dirty="0">
                <a:latin typeface="Tahoma"/>
                <a:cs typeface="Tahoma"/>
              </a:rPr>
              <a:t>.  </a:t>
            </a:r>
            <a:r>
              <a:rPr sz="850" b="1" spc="-25" dirty="0">
                <a:latin typeface="Tahoma"/>
                <a:cs typeface="Tahoma"/>
              </a:rPr>
              <a:t>GIACOMELLI</a:t>
            </a:r>
            <a:endParaRPr sz="850">
              <a:latin typeface="Tahoma"/>
              <a:cs typeface="Tahoma"/>
            </a:endParaRPr>
          </a:p>
        </p:txBody>
      </p:sp>
      <p:pic>
        <p:nvPicPr>
          <p:cNvPr id="16" name="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44896" y="1533144"/>
            <a:ext cx="1348739" cy="1796795"/>
          </a:xfrm>
          <a:prstGeom prst="rect">
            <a:avLst/>
          </a:prstGeom>
        </p:spPr>
      </p:pic>
      <p:pic>
        <p:nvPicPr>
          <p:cNvPr id="17" name="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60220" y="1324355"/>
            <a:ext cx="1316736" cy="1909571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82880" y="2738627"/>
            <a:ext cx="1339595" cy="1839467"/>
          </a:xfrm>
          <a:prstGeom prst="rect">
            <a:avLst/>
          </a:prstGeom>
        </p:spPr>
      </p:pic>
      <p:grpSp>
        <p:nvGrpSpPr>
          <p:cNvPr id="19" name="object 19"/>
          <p:cNvGrpSpPr/>
          <p:nvPr/>
        </p:nvGrpSpPr>
        <p:grpSpPr>
          <a:xfrm>
            <a:off x="7427976" y="1502663"/>
            <a:ext cx="2958465" cy="4070985"/>
            <a:chOff x="7427976" y="1502663"/>
            <a:chExt cx="2958465" cy="4070985"/>
          </a:xfrm>
        </p:grpSpPr>
        <p:pic>
          <p:nvPicPr>
            <p:cNvPr id="20" name="object 2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427976" y="2734056"/>
              <a:ext cx="1293875" cy="182422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026651" y="3665219"/>
              <a:ext cx="1331975" cy="1908048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9038844" y="1502663"/>
              <a:ext cx="1347216" cy="1837944"/>
            </a:xfrm>
            <a:prstGeom prst="rect">
              <a:avLst/>
            </a:prstGeom>
          </p:spPr>
        </p:pic>
      </p:grpSp>
      <p:pic>
        <p:nvPicPr>
          <p:cNvPr id="23" name="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755648" y="3712464"/>
            <a:ext cx="1318259" cy="1844039"/>
          </a:xfrm>
          <a:prstGeom prst="rect">
            <a:avLst/>
          </a:prstGeom>
        </p:spPr>
      </p:pic>
      <p:pic>
        <p:nvPicPr>
          <p:cNvPr id="24" name="object 24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5676900" y="3694176"/>
            <a:ext cx="1284732" cy="1879091"/>
          </a:xfrm>
          <a:prstGeom prst="rect">
            <a:avLst/>
          </a:prstGeom>
        </p:spPr>
      </p:pic>
      <p:pic>
        <p:nvPicPr>
          <p:cNvPr id="25" name="object 25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3467100" y="2747772"/>
            <a:ext cx="1351787" cy="18928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4035" cy="7562850"/>
            <a:chOff x="0" y="772668"/>
            <a:chExt cx="10694035" cy="6014085"/>
          </a:xfrm>
        </p:grpSpPr>
        <p:sp>
          <p:nvSpPr>
            <p:cNvPr id="3" name="object 3"/>
            <p:cNvSpPr/>
            <p:nvPr/>
          </p:nvSpPr>
          <p:spPr>
            <a:xfrm>
              <a:off x="0" y="772668"/>
              <a:ext cx="10692765" cy="6014085"/>
            </a:xfrm>
            <a:custGeom>
              <a:avLst/>
              <a:gdLst/>
              <a:ahLst/>
              <a:cxnLst/>
              <a:rect l="l" t="t" r="r" b="b"/>
              <a:pathLst>
                <a:path w="10692765" h="6014084">
                  <a:moveTo>
                    <a:pt x="10692384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6013703"/>
                  </a:lnTo>
                  <a:close/>
                </a:path>
              </a:pathLst>
            </a:custGeom>
            <a:solidFill>
              <a:srgbClr val="E6D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9580" y="3368052"/>
              <a:ext cx="2624455" cy="2822575"/>
            </a:xfrm>
            <a:custGeom>
              <a:avLst/>
              <a:gdLst/>
              <a:ahLst/>
              <a:cxnLst/>
              <a:rect l="l" t="t" r="r" b="b"/>
              <a:pathLst>
                <a:path w="2624454" h="2822575">
                  <a:moveTo>
                    <a:pt x="2622804" y="621779"/>
                  </a:moveTo>
                  <a:lnTo>
                    <a:pt x="2616708" y="621779"/>
                  </a:lnTo>
                  <a:lnTo>
                    <a:pt x="2610612" y="626351"/>
                  </a:lnTo>
                  <a:lnTo>
                    <a:pt x="1498092" y="1740395"/>
                  </a:lnTo>
                  <a:lnTo>
                    <a:pt x="1491996" y="1744967"/>
                  </a:lnTo>
                  <a:lnTo>
                    <a:pt x="1491996" y="1752587"/>
                  </a:lnTo>
                  <a:lnTo>
                    <a:pt x="1498092" y="1757159"/>
                  </a:lnTo>
                  <a:lnTo>
                    <a:pt x="1502664" y="1763255"/>
                  </a:lnTo>
                  <a:lnTo>
                    <a:pt x="1510284" y="1763255"/>
                  </a:lnTo>
                  <a:lnTo>
                    <a:pt x="1514856" y="1757159"/>
                  </a:lnTo>
                  <a:lnTo>
                    <a:pt x="2622804" y="650735"/>
                  </a:lnTo>
                  <a:lnTo>
                    <a:pt x="2622804" y="621779"/>
                  </a:lnTo>
                  <a:close/>
                </a:path>
                <a:path w="2624454" h="2822575">
                  <a:moveTo>
                    <a:pt x="2622804" y="137160"/>
                  </a:moveTo>
                  <a:lnTo>
                    <a:pt x="2616708" y="137160"/>
                  </a:lnTo>
                  <a:lnTo>
                    <a:pt x="2610612" y="141732"/>
                  </a:lnTo>
                  <a:lnTo>
                    <a:pt x="1075944" y="1677924"/>
                  </a:lnTo>
                  <a:lnTo>
                    <a:pt x="1075944" y="1685544"/>
                  </a:lnTo>
                  <a:lnTo>
                    <a:pt x="1080516" y="1691640"/>
                  </a:lnTo>
                  <a:lnTo>
                    <a:pt x="1085088" y="1696212"/>
                  </a:lnTo>
                  <a:lnTo>
                    <a:pt x="1092708" y="1696212"/>
                  </a:lnTo>
                  <a:lnTo>
                    <a:pt x="1098804" y="1691640"/>
                  </a:lnTo>
                  <a:lnTo>
                    <a:pt x="2622804" y="166116"/>
                  </a:lnTo>
                  <a:lnTo>
                    <a:pt x="2622804" y="137160"/>
                  </a:lnTo>
                  <a:close/>
                </a:path>
                <a:path w="2624454" h="2822575">
                  <a:moveTo>
                    <a:pt x="2624328" y="284975"/>
                  </a:moveTo>
                  <a:lnTo>
                    <a:pt x="2621280" y="281927"/>
                  </a:lnTo>
                  <a:lnTo>
                    <a:pt x="2618232" y="281927"/>
                  </a:lnTo>
                  <a:lnTo>
                    <a:pt x="2616708" y="283451"/>
                  </a:lnTo>
                  <a:lnTo>
                    <a:pt x="952500" y="1947659"/>
                  </a:lnTo>
                  <a:lnTo>
                    <a:pt x="952500" y="1950707"/>
                  </a:lnTo>
                  <a:lnTo>
                    <a:pt x="955548" y="1953755"/>
                  </a:lnTo>
                  <a:lnTo>
                    <a:pt x="958596" y="1953755"/>
                  </a:lnTo>
                  <a:lnTo>
                    <a:pt x="2624328" y="288023"/>
                  </a:lnTo>
                  <a:lnTo>
                    <a:pt x="2624328" y="284975"/>
                  </a:lnTo>
                  <a:close/>
                </a:path>
                <a:path w="2624454" h="2822575">
                  <a:moveTo>
                    <a:pt x="2624328" y="201155"/>
                  </a:moveTo>
                  <a:lnTo>
                    <a:pt x="2621280" y="198107"/>
                  </a:lnTo>
                  <a:lnTo>
                    <a:pt x="2618232" y="198107"/>
                  </a:lnTo>
                  <a:lnTo>
                    <a:pt x="2616708" y="199631"/>
                  </a:lnTo>
                  <a:lnTo>
                    <a:pt x="0" y="2816339"/>
                  </a:lnTo>
                  <a:lnTo>
                    <a:pt x="0" y="2819387"/>
                  </a:lnTo>
                  <a:lnTo>
                    <a:pt x="1524" y="2820924"/>
                  </a:lnTo>
                  <a:lnTo>
                    <a:pt x="4572" y="2822435"/>
                  </a:lnTo>
                  <a:lnTo>
                    <a:pt x="6096" y="2822435"/>
                  </a:lnTo>
                  <a:lnTo>
                    <a:pt x="2624328" y="204203"/>
                  </a:lnTo>
                  <a:lnTo>
                    <a:pt x="2624328" y="201155"/>
                  </a:lnTo>
                  <a:close/>
                </a:path>
                <a:path w="2624454" h="2822575">
                  <a:moveTo>
                    <a:pt x="2624328" y="3048"/>
                  </a:moveTo>
                  <a:lnTo>
                    <a:pt x="2621280" y="0"/>
                  </a:lnTo>
                  <a:lnTo>
                    <a:pt x="2618232" y="0"/>
                  </a:lnTo>
                  <a:lnTo>
                    <a:pt x="2616708" y="1524"/>
                  </a:lnTo>
                  <a:lnTo>
                    <a:pt x="1815084" y="803148"/>
                  </a:lnTo>
                  <a:lnTo>
                    <a:pt x="1815084" y="806196"/>
                  </a:lnTo>
                  <a:lnTo>
                    <a:pt x="1818132" y="809244"/>
                  </a:lnTo>
                  <a:lnTo>
                    <a:pt x="1821180" y="809244"/>
                  </a:lnTo>
                  <a:lnTo>
                    <a:pt x="2624328" y="6096"/>
                  </a:lnTo>
                  <a:lnTo>
                    <a:pt x="26243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63652" y="897636"/>
              <a:ext cx="9898379" cy="1699259"/>
            </a:xfrm>
            <a:prstGeom prst="rect">
              <a:avLst/>
            </a:prstGeom>
          </p:spPr>
        </p:pic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527300" y="1499073"/>
            <a:ext cx="5542280" cy="3359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100" b="1" spc="180" dirty="0">
                <a:solidFill>
                  <a:srgbClr val="000000"/>
                </a:solidFill>
                <a:latin typeface="Verdana"/>
                <a:cs typeface="Verdana"/>
              </a:rPr>
              <a:t>ESTRUTURA</a:t>
            </a:r>
            <a:r>
              <a:rPr sz="2100" b="1" spc="-50" dirty="0">
                <a:solidFill>
                  <a:srgbClr val="000000"/>
                </a:solidFill>
                <a:latin typeface="Verdana"/>
                <a:cs typeface="Verdana"/>
              </a:rPr>
              <a:t> </a:t>
            </a:r>
            <a:r>
              <a:rPr sz="2100" b="1" spc="114" dirty="0">
                <a:solidFill>
                  <a:srgbClr val="000000"/>
                </a:solidFill>
                <a:latin typeface="Verdana"/>
                <a:cs typeface="Verdana"/>
              </a:rPr>
              <a:t>ORGANIZACIONAL</a:t>
            </a:r>
            <a:endParaRPr sz="2100" b="1" dirty="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3652" y="2669105"/>
            <a:ext cx="9898379" cy="4072269"/>
          </a:xfrm>
          <a:prstGeom prst="rect">
            <a:avLst/>
          </a:prstGeom>
        </p:spPr>
        <p:txBody>
          <a:bodyPr vert="horz" wrap="square" lIns="0" tIns="146685" rIns="0" bIns="0" rtlCol="0">
            <a:spAutoFit/>
          </a:bodyPr>
          <a:lstStyle/>
          <a:p>
            <a:pPr marL="3054350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SERVIDORES EFETIVOS E COMISSIONADOS</a:t>
            </a:r>
          </a:p>
          <a:p>
            <a:pPr marL="268288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ANA CARLA DILL PAIANO </a:t>
            </a:r>
            <a:r>
              <a:rPr lang="pt-BR" sz="1600" i="1" dirty="0" smtClean="0">
                <a:cs typeface="Trebuchet MS"/>
              </a:rPr>
              <a:t>-  Contadora – Efetiva</a:t>
            </a:r>
          </a:p>
          <a:p>
            <a:pPr marL="268288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CLARICE DAMAS MACHADO FILIPINI </a:t>
            </a:r>
            <a:r>
              <a:rPr lang="pt-BR" sz="1600" i="1" dirty="0" smtClean="0">
                <a:cs typeface="Trebuchet MS"/>
              </a:rPr>
              <a:t>– Auxiliar de Serviços Gerais – Efetiva</a:t>
            </a:r>
          </a:p>
          <a:p>
            <a:pPr marL="268288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DEBORA SALLES MICHELETTI </a:t>
            </a:r>
            <a:r>
              <a:rPr lang="pt-BR" sz="1600" i="1" dirty="0" smtClean="0">
                <a:cs typeface="Trebuchet MS"/>
              </a:rPr>
              <a:t>– Procuradora Legislativa – Efetiva</a:t>
            </a:r>
          </a:p>
          <a:p>
            <a:pPr marL="268288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FRANCIELE SOUZA SILVA DA MAIA </a:t>
            </a:r>
            <a:r>
              <a:rPr lang="pt-BR" sz="1600" i="1" dirty="0" smtClean="0">
                <a:cs typeface="Trebuchet MS"/>
              </a:rPr>
              <a:t>– Assistente Parlamentar – Efetiva</a:t>
            </a:r>
          </a:p>
          <a:p>
            <a:pPr marL="268288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ROSANGELA DE SOUZA LOVISON </a:t>
            </a:r>
            <a:r>
              <a:rPr lang="pt-BR" sz="1600" i="1" dirty="0" smtClean="0">
                <a:cs typeface="Trebuchet MS"/>
              </a:rPr>
              <a:t>– Agente Administrativo – Efetivo</a:t>
            </a:r>
          </a:p>
          <a:p>
            <a:pPr marL="268288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MARIA PONTES RODRIGUES RIBEIRO </a:t>
            </a:r>
            <a:r>
              <a:rPr lang="pt-BR" sz="1600" i="1" dirty="0" smtClean="0">
                <a:cs typeface="Trebuchet MS"/>
              </a:rPr>
              <a:t>– Auxiliar de Serviços Gerais – Efetiva</a:t>
            </a:r>
          </a:p>
          <a:p>
            <a:pPr marL="268288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KIMBERLY GABRIELY DA SILVA MONTEIRO </a:t>
            </a:r>
            <a:r>
              <a:rPr lang="pt-BR" sz="1600" i="1" dirty="0" smtClean="0">
                <a:cs typeface="Trebuchet MS"/>
              </a:rPr>
              <a:t>– Assessor Legislativo – Comissionado</a:t>
            </a:r>
          </a:p>
          <a:p>
            <a:pPr marL="268288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MARCELO ALVES LORENZON </a:t>
            </a:r>
            <a:r>
              <a:rPr lang="pt-BR" sz="1600" i="1" dirty="0" smtClean="0">
                <a:cs typeface="Trebuchet MS"/>
              </a:rPr>
              <a:t>-  Assessor Jurídico Legislativo</a:t>
            </a:r>
          </a:p>
          <a:p>
            <a:pPr marL="268288">
              <a:lnSpc>
                <a:spcPct val="100000"/>
              </a:lnSpc>
              <a:spcBef>
                <a:spcPts val="1155"/>
              </a:spcBef>
            </a:pPr>
            <a:r>
              <a:rPr lang="pt-BR" sz="1600" b="1" i="1" dirty="0" smtClean="0">
                <a:cs typeface="Trebuchet MS"/>
              </a:rPr>
              <a:t>THAIS KAUFMANN </a:t>
            </a:r>
            <a:r>
              <a:rPr lang="pt-BR" sz="1600" i="1" dirty="0" smtClean="0">
                <a:cs typeface="Trebuchet MS"/>
              </a:rPr>
              <a:t>– Secretária Executiva - Comissionada</a:t>
            </a:r>
            <a:endParaRPr lang="pt-BR" sz="1600" i="1" dirty="0">
              <a:cs typeface="Trebuchet MS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3633215" y="769492"/>
            <a:ext cx="7062470" cy="346075"/>
            <a:chOff x="3633215" y="769492"/>
            <a:chExt cx="7062470" cy="346075"/>
          </a:xfrm>
        </p:grpSpPr>
        <p:sp>
          <p:nvSpPr>
            <p:cNvPr id="9" name="object 9"/>
            <p:cNvSpPr/>
            <p:nvPr/>
          </p:nvSpPr>
          <p:spPr>
            <a:xfrm>
              <a:off x="10680191" y="772668"/>
              <a:ext cx="12700" cy="219710"/>
            </a:xfrm>
            <a:custGeom>
              <a:avLst/>
              <a:gdLst/>
              <a:ahLst/>
              <a:cxnLst/>
              <a:rect l="l" t="t" r="r" b="b"/>
              <a:pathLst>
                <a:path w="12700" h="219709">
                  <a:moveTo>
                    <a:pt x="12192" y="219456"/>
                  </a:moveTo>
                  <a:lnTo>
                    <a:pt x="0" y="219456"/>
                  </a:lnTo>
                  <a:lnTo>
                    <a:pt x="0" y="0"/>
                  </a:lnTo>
                  <a:lnTo>
                    <a:pt x="12192" y="0"/>
                  </a:lnTo>
                  <a:lnTo>
                    <a:pt x="12192" y="219456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10683239" y="772667"/>
              <a:ext cx="9525" cy="215265"/>
            </a:xfrm>
            <a:custGeom>
              <a:avLst/>
              <a:gdLst/>
              <a:ahLst/>
              <a:cxnLst/>
              <a:rect l="l" t="t" r="r" b="b"/>
              <a:pathLst>
                <a:path w="9525" h="215265">
                  <a:moveTo>
                    <a:pt x="0" y="0"/>
                  </a:moveTo>
                  <a:lnTo>
                    <a:pt x="0" y="214884"/>
                  </a:lnTo>
                  <a:lnTo>
                    <a:pt x="9145" y="214884"/>
                  </a:lnTo>
                </a:path>
              </a:pathLst>
            </a:custGeom>
            <a:ln w="6095">
              <a:solidFill>
                <a:srgbClr val="A3A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633215" y="883920"/>
              <a:ext cx="204470" cy="231775"/>
            </a:xfrm>
            <a:custGeom>
              <a:avLst/>
              <a:gdLst/>
              <a:ahLst/>
              <a:cxnLst/>
              <a:rect l="l" t="t" r="r" b="b"/>
              <a:pathLst>
                <a:path w="204470" h="231775">
                  <a:moveTo>
                    <a:pt x="204216" y="231648"/>
                  </a:moveTo>
                  <a:lnTo>
                    <a:pt x="0" y="231648"/>
                  </a:lnTo>
                  <a:lnTo>
                    <a:pt x="0" y="0"/>
                  </a:lnTo>
                  <a:lnTo>
                    <a:pt x="204216" y="0"/>
                  </a:lnTo>
                  <a:lnTo>
                    <a:pt x="204216" y="231648"/>
                  </a:lnTo>
                  <a:close/>
                </a:path>
              </a:pathLst>
            </a:custGeom>
            <a:solidFill>
              <a:srgbClr val="FFFF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 txBox="1"/>
          <p:nvPr/>
        </p:nvSpPr>
        <p:spPr>
          <a:xfrm>
            <a:off x="3632708" y="895609"/>
            <a:ext cx="205740" cy="21209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1200" spc="10" dirty="0">
                <a:latin typeface="Leelawadee UI"/>
                <a:cs typeface="Leelawadee UI"/>
              </a:rPr>
              <a:t>C2</a:t>
            </a:r>
            <a:endParaRPr sz="1200">
              <a:latin typeface="Leelawadee UI"/>
              <a:cs typeface="Leelawadee UI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3636264" y="886968"/>
            <a:ext cx="196850" cy="224154"/>
          </a:xfrm>
          <a:custGeom>
            <a:avLst/>
            <a:gdLst/>
            <a:ahLst/>
            <a:cxnLst/>
            <a:rect l="l" t="t" r="r" b="b"/>
            <a:pathLst>
              <a:path w="196850" h="224155">
                <a:moveTo>
                  <a:pt x="196595" y="0"/>
                </a:moveTo>
                <a:lnTo>
                  <a:pt x="0" y="0"/>
                </a:lnTo>
                <a:lnTo>
                  <a:pt x="0" y="224027"/>
                </a:lnTo>
                <a:lnTo>
                  <a:pt x="196595" y="224027"/>
                </a:lnTo>
                <a:lnTo>
                  <a:pt x="196595" y="0"/>
                </a:lnTo>
                <a:close/>
              </a:path>
            </a:pathLst>
          </a:custGeom>
          <a:ln w="6096">
            <a:solidFill>
              <a:srgbClr val="A3A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0694035" cy="7562850"/>
            <a:chOff x="0" y="772668"/>
            <a:chExt cx="10694035" cy="6014085"/>
          </a:xfrm>
        </p:grpSpPr>
        <p:sp>
          <p:nvSpPr>
            <p:cNvPr id="3" name="object 3"/>
            <p:cNvSpPr/>
            <p:nvPr/>
          </p:nvSpPr>
          <p:spPr>
            <a:xfrm>
              <a:off x="0" y="772668"/>
              <a:ext cx="10692765" cy="6014085"/>
            </a:xfrm>
            <a:custGeom>
              <a:avLst/>
              <a:gdLst/>
              <a:ahLst/>
              <a:cxnLst/>
              <a:rect l="l" t="t" r="r" b="b"/>
              <a:pathLst>
                <a:path w="10692765" h="6014084">
                  <a:moveTo>
                    <a:pt x="10692384" y="6013703"/>
                  </a:moveTo>
                  <a:lnTo>
                    <a:pt x="0" y="6013703"/>
                  </a:lnTo>
                  <a:lnTo>
                    <a:pt x="0" y="0"/>
                  </a:lnTo>
                  <a:lnTo>
                    <a:pt x="10692384" y="0"/>
                  </a:lnTo>
                  <a:lnTo>
                    <a:pt x="10692384" y="6013703"/>
                  </a:lnTo>
                  <a:close/>
                </a:path>
              </a:pathLst>
            </a:custGeom>
            <a:solidFill>
              <a:srgbClr val="E6D6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8069580" y="3368052"/>
              <a:ext cx="2624455" cy="2822575"/>
            </a:xfrm>
            <a:custGeom>
              <a:avLst/>
              <a:gdLst/>
              <a:ahLst/>
              <a:cxnLst/>
              <a:rect l="l" t="t" r="r" b="b"/>
              <a:pathLst>
                <a:path w="2624454" h="2822575">
                  <a:moveTo>
                    <a:pt x="2622804" y="621779"/>
                  </a:moveTo>
                  <a:lnTo>
                    <a:pt x="2616708" y="621779"/>
                  </a:lnTo>
                  <a:lnTo>
                    <a:pt x="2610612" y="626351"/>
                  </a:lnTo>
                  <a:lnTo>
                    <a:pt x="1498092" y="1740395"/>
                  </a:lnTo>
                  <a:lnTo>
                    <a:pt x="1491996" y="1744967"/>
                  </a:lnTo>
                  <a:lnTo>
                    <a:pt x="1491996" y="1752587"/>
                  </a:lnTo>
                  <a:lnTo>
                    <a:pt x="1498092" y="1757159"/>
                  </a:lnTo>
                  <a:lnTo>
                    <a:pt x="1502664" y="1763255"/>
                  </a:lnTo>
                  <a:lnTo>
                    <a:pt x="1510284" y="1763255"/>
                  </a:lnTo>
                  <a:lnTo>
                    <a:pt x="1514856" y="1757159"/>
                  </a:lnTo>
                  <a:lnTo>
                    <a:pt x="2622804" y="650735"/>
                  </a:lnTo>
                  <a:lnTo>
                    <a:pt x="2622804" y="621779"/>
                  </a:lnTo>
                  <a:close/>
                </a:path>
                <a:path w="2624454" h="2822575">
                  <a:moveTo>
                    <a:pt x="2622804" y="137160"/>
                  </a:moveTo>
                  <a:lnTo>
                    <a:pt x="2616708" y="137160"/>
                  </a:lnTo>
                  <a:lnTo>
                    <a:pt x="2610612" y="141732"/>
                  </a:lnTo>
                  <a:lnTo>
                    <a:pt x="1075944" y="1677924"/>
                  </a:lnTo>
                  <a:lnTo>
                    <a:pt x="1075944" y="1685544"/>
                  </a:lnTo>
                  <a:lnTo>
                    <a:pt x="1080516" y="1691640"/>
                  </a:lnTo>
                  <a:lnTo>
                    <a:pt x="1085088" y="1696212"/>
                  </a:lnTo>
                  <a:lnTo>
                    <a:pt x="1092708" y="1696212"/>
                  </a:lnTo>
                  <a:lnTo>
                    <a:pt x="1098804" y="1691640"/>
                  </a:lnTo>
                  <a:lnTo>
                    <a:pt x="2622804" y="166116"/>
                  </a:lnTo>
                  <a:lnTo>
                    <a:pt x="2622804" y="137160"/>
                  </a:lnTo>
                  <a:close/>
                </a:path>
                <a:path w="2624454" h="2822575">
                  <a:moveTo>
                    <a:pt x="2624328" y="284975"/>
                  </a:moveTo>
                  <a:lnTo>
                    <a:pt x="2621280" y="281927"/>
                  </a:lnTo>
                  <a:lnTo>
                    <a:pt x="2618232" y="281927"/>
                  </a:lnTo>
                  <a:lnTo>
                    <a:pt x="2616708" y="283451"/>
                  </a:lnTo>
                  <a:lnTo>
                    <a:pt x="952500" y="1947659"/>
                  </a:lnTo>
                  <a:lnTo>
                    <a:pt x="952500" y="1950707"/>
                  </a:lnTo>
                  <a:lnTo>
                    <a:pt x="955548" y="1953755"/>
                  </a:lnTo>
                  <a:lnTo>
                    <a:pt x="958596" y="1953755"/>
                  </a:lnTo>
                  <a:lnTo>
                    <a:pt x="2624328" y="288023"/>
                  </a:lnTo>
                  <a:lnTo>
                    <a:pt x="2624328" y="284975"/>
                  </a:lnTo>
                  <a:close/>
                </a:path>
                <a:path w="2624454" h="2822575">
                  <a:moveTo>
                    <a:pt x="2624328" y="201155"/>
                  </a:moveTo>
                  <a:lnTo>
                    <a:pt x="2621280" y="198107"/>
                  </a:lnTo>
                  <a:lnTo>
                    <a:pt x="2618232" y="198107"/>
                  </a:lnTo>
                  <a:lnTo>
                    <a:pt x="2616708" y="199631"/>
                  </a:lnTo>
                  <a:lnTo>
                    <a:pt x="0" y="2816339"/>
                  </a:lnTo>
                  <a:lnTo>
                    <a:pt x="0" y="2819387"/>
                  </a:lnTo>
                  <a:lnTo>
                    <a:pt x="1524" y="2820924"/>
                  </a:lnTo>
                  <a:lnTo>
                    <a:pt x="4572" y="2822435"/>
                  </a:lnTo>
                  <a:lnTo>
                    <a:pt x="6096" y="2822435"/>
                  </a:lnTo>
                  <a:lnTo>
                    <a:pt x="2624328" y="204203"/>
                  </a:lnTo>
                  <a:lnTo>
                    <a:pt x="2624328" y="201155"/>
                  </a:lnTo>
                  <a:close/>
                </a:path>
                <a:path w="2624454" h="2822575">
                  <a:moveTo>
                    <a:pt x="2624328" y="3048"/>
                  </a:moveTo>
                  <a:lnTo>
                    <a:pt x="2621280" y="0"/>
                  </a:lnTo>
                  <a:lnTo>
                    <a:pt x="2618232" y="0"/>
                  </a:lnTo>
                  <a:lnTo>
                    <a:pt x="2616708" y="1524"/>
                  </a:lnTo>
                  <a:lnTo>
                    <a:pt x="1815084" y="803148"/>
                  </a:lnTo>
                  <a:lnTo>
                    <a:pt x="1815084" y="806196"/>
                  </a:lnTo>
                  <a:lnTo>
                    <a:pt x="1818132" y="809244"/>
                  </a:lnTo>
                  <a:lnTo>
                    <a:pt x="1821180" y="809244"/>
                  </a:lnTo>
                  <a:lnTo>
                    <a:pt x="2624328" y="6096"/>
                  </a:lnTo>
                  <a:lnTo>
                    <a:pt x="2624328" y="3048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115311" y="5269991"/>
              <a:ext cx="6391910" cy="1321435"/>
            </a:xfrm>
            <a:custGeom>
              <a:avLst/>
              <a:gdLst/>
              <a:ahLst/>
              <a:cxnLst/>
              <a:rect l="l" t="t" r="r" b="b"/>
              <a:pathLst>
                <a:path w="6391909" h="1321434">
                  <a:moveTo>
                    <a:pt x="6391655" y="1321308"/>
                  </a:moveTo>
                  <a:lnTo>
                    <a:pt x="4195572" y="1321308"/>
                  </a:lnTo>
                  <a:lnTo>
                    <a:pt x="4132088" y="1318528"/>
                  </a:lnTo>
                  <a:lnTo>
                    <a:pt x="4077236" y="1310774"/>
                  </a:lnTo>
                  <a:lnTo>
                    <a:pt x="4034162" y="1298923"/>
                  </a:lnTo>
                  <a:lnTo>
                    <a:pt x="4006010" y="1283854"/>
                  </a:lnTo>
                  <a:lnTo>
                    <a:pt x="3995927" y="1266444"/>
                  </a:lnTo>
                  <a:lnTo>
                    <a:pt x="4006010" y="1249033"/>
                  </a:lnTo>
                  <a:lnTo>
                    <a:pt x="4034162" y="1233964"/>
                  </a:lnTo>
                  <a:lnTo>
                    <a:pt x="4077236" y="1222113"/>
                  </a:lnTo>
                  <a:lnTo>
                    <a:pt x="4132088" y="1214359"/>
                  </a:lnTo>
                  <a:lnTo>
                    <a:pt x="4195572" y="1211580"/>
                  </a:lnTo>
                  <a:lnTo>
                    <a:pt x="4594859" y="1211580"/>
                  </a:lnTo>
                  <a:lnTo>
                    <a:pt x="4657758" y="1208800"/>
                  </a:lnTo>
                  <a:lnTo>
                    <a:pt x="4712537" y="1201046"/>
                  </a:lnTo>
                  <a:lnTo>
                    <a:pt x="4755830" y="1189195"/>
                  </a:lnTo>
                  <a:lnTo>
                    <a:pt x="4784274" y="1174126"/>
                  </a:lnTo>
                  <a:lnTo>
                    <a:pt x="4794503" y="1156715"/>
                  </a:lnTo>
                  <a:lnTo>
                    <a:pt x="4784274" y="1139305"/>
                  </a:lnTo>
                  <a:lnTo>
                    <a:pt x="4755830" y="1124236"/>
                  </a:lnTo>
                  <a:lnTo>
                    <a:pt x="4712537" y="1112385"/>
                  </a:lnTo>
                  <a:lnTo>
                    <a:pt x="4657758" y="1104631"/>
                  </a:lnTo>
                  <a:lnTo>
                    <a:pt x="4594859" y="1101852"/>
                  </a:lnTo>
                  <a:lnTo>
                    <a:pt x="1798320" y="1101852"/>
                  </a:lnTo>
                  <a:lnTo>
                    <a:pt x="1735421" y="1104631"/>
                  </a:lnTo>
                  <a:lnTo>
                    <a:pt x="1680642" y="1112385"/>
                  </a:lnTo>
                  <a:lnTo>
                    <a:pt x="1637348" y="1124236"/>
                  </a:lnTo>
                  <a:lnTo>
                    <a:pt x="1598675" y="1156715"/>
                  </a:lnTo>
                  <a:lnTo>
                    <a:pt x="1608905" y="1174126"/>
                  </a:lnTo>
                  <a:lnTo>
                    <a:pt x="1637348" y="1189195"/>
                  </a:lnTo>
                  <a:lnTo>
                    <a:pt x="1680642" y="1201046"/>
                  </a:lnTo>
                  <a:lnTo>
                    <a:pt x="1735421" y="1208800"/>
                  </a:lnTo>
                  <a:lnTo>
                    <a:pt x="1798320" y="1211580"/>
                  </a:lnTo>
                  <a:lnTo>
                    <a:pt x="2197608" y="1211580"/>
                  </a:lnTo>
                  <a:lnTo>
                    <a:pt x="2260506" y="1214359"/>
                  </a:lnTo>
                  <a:lnTo>
                    <a:pt x="2315285" y="1222113"/>
                  </a:lnTo>
                  <a:lnTo>
                    <a:pt x="2358578" y="1233964"/>
                  </a:lnTo>
                  <a:lnTo>
                    <a:pt x="2387022" y="1249033"/>
                  </a:lnTo>
                  <a:lnTo>
                    <a:pt x="2397251" y="1266444"/>
                  </a:lnTo>
                  <a:lnTo>
                    <a:pt x="2387022" y="1283854"/>
                  </a:lnTo>
                  <a:lnTo>
                    <a:pt x="2358578" y="1298923"/>
                  </a:lnTo>
                  <a:lnTo>
                    <a:pt x="2315285" y="1310774"/>
                  </a:lnTo>
                  <a:lnTo>
                    <a:pt x="2260506" y="1318528"/>
                  </a:lnTo>
                  <a:lnTo>
                    <a:pt x="2197608" y="1321308"/>
                  </a:lnTo>
                  <a:lnTo>
                    <a:pt x="0" y="1321308"/>
                  </a:lnTo>
                  <a:lnTo>
                    <a:pt x="800100" y="771144"/>
                  </a:lnTo>
                  <a:lnTo>
                    <a:pt x="0" y="219456"/>
                  </a:lnTo>
                  <a:lnTo>
                    <a:pt x="1598675" y="219456"/>
                  </a:lnTo>
                  <a:lnTo>
                    <a:pt x="1598675" y="54863"/>
                  </a:lnTo>
                  <a:lnTo>
                    <a:pt x="1608905" y="37453"/>
                  </a:lnTo>
                  <a:lnTo>
                    <a:pt x="1637348" y="22384"/>
                  </a:lnTo>
                  <a:lnTo>
                    <a:pt x="1680642" y="10533"/>
                  </a:lnTo>
                  <a:lnTo>
                    <a:pt x="1735421" y="2779"/>
                  </a:lnTo>
                  <a:lnTo>
                    <a:pt x="1798320" y="0"/>
                  </a:lnTo>
                  <a:lnTo>
                    <a:pt x="4594859" y="0"/>
                  </a:lnTo>
                  <a:lnTo>
                    <a:pt x="4657758" y="2779"/>
                  </a:lnTo>
                  <a:lnTo>
                    <a:pt x="4712537" y="10533"/>
                  </a:lnTo>
                  <a:lnTo>
                    <a:pt x="4755830" y="22384"/>
                  </a:lnTo>
                  <a:lnTo>
                    <a:pt x="4794503" y="54863"/>
                  </a:lnTo>
                  <a:lnTo>
                    <a:pt x="4794503" y="219456"/>
                  </a:lnTo>
                  <a:lnTo>
                    <a:pt x="6391655" y="219456"/>
                  </a:lnTo>
                  <a:lnTo>
                    <a:pt x="5593080" y="771144"/>
                  </a:lnTo>
                  <a:lnTo>
                    <a:pt x="6391655" y="1321308"/>
                  </a:lnTo>
                  <a:close/>
                </a:path>
              </a:pathLst>
            </a:custGeom>
            <a:solidFill>
              <a:srgbClr val="EFA1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3713988" y="6371843"/>
              <a:ext cx="3195955" cy="165100"/>
            </a:xfrm>
            <a:custGeom>
              <a:avLst/>
              <a:gdLst/>
              <a:ahLst/>
              <a:cxnLst/>
              <a:rect l="l" t="t" r="r" b="b"/>
              <a:pathLst>
                <a:path w="3195954" h="165100">
                  <a:moveTo>
                    <a:pt x="798575" y="164592"/>
                  </a:moveTo>
                  <a:lnTo>
                    <a:pt x="759902" y="132112"/>
                  </a:lnTo>
                  <a:lnTo>
                    <a:pt x="716609" y="120261"/>
                  </a:lnTo>
                  <a:lnTo>
                    <a:pt x="661830" y="112507"/>
                  </a:lnTo>
                  <a:lnTo>
                    <a:pt x="598931" y="109728"/>
                  </a:lnTo>
                  <a:lnTo>
                    <a:pt x="199643" y="109728"/>
                  </a:lnTo>
                  <a:lnTo>
                    <a:pt x="136745" y="106948"/>
                  </a:lnTo>
                  <a:lnTo>
                    <a:pt x="81966" y="99194"/>
                  </a:lnTo>
                  <a:lnTo>
                    <a:pt x="38673" y="87343"/>
                  </a:lnTo>
                  <a:lnTo>
                    <a:pt x="10229" y="72274"/>
                  </a:lnTo>
                  <a:lnTo>
                    <a:pt x="0" y="54864"/>
                  </a:lnTo>
                  <a:lnTo>
                    <a:pt x="10229" y="37453"/>
                  </a:lnTo>
                  <a:lnTo>
                    <a:pt x="38673" y="22384"/>
                  </a:lnTo>
                  <a:lnTo>
                    <a:pt x="81966" y="10533"/>
                  </a:lnTo>
                  <a:lnTo>
                    <a:pt x="136745" y="2779"/>
                  </a:lnTo>
                  <a:lnTo>
                    <a:pt x="199643" y="0"/>
                  </a:lnTo>
                  <a:lnTo>
                    <a:pt x="798575" y="0"/>
                  </a:lnTo>
                  <a:lnTo>
                    <a:pt x="798575" y="164592"/>
                  </a:lnTo>
                  <a:close/>
                </a:path>
                <a:path w="3195954" h="165100">
                  <a:moveTo>
                    <a:pt x="2397251" y="164592"/>
                  </a:moveTo>
                  <a:lnTo>
                    <a:pt x="2397251" y="0"/>
                  </a:lnTo>
                  <a:lnTo>
                    <a:pt x="2996184" y="0"/>
                  </a:lnTo>
                  <a:lnTo>
                    <a:pt x="3059082" y="2779"/>
                  </a:lnTo>
                  <a:lnTo>
                    <a:pt x="3113861" y="10533"/>
                  </a:lnTo>
                  <a:lnTo>
                    <a:pt x="3157155" y="22384"/>
                  </a:lnTo>
                  <a:lnTo>
                    <a:pt x="3195827" y="54864"/>
                  </a:lnTo>
                  <a:lnTo>
                    <a:pt x="3185598" y="72274"/>
                  </a:lnTo>
                  <a:lnTo>
                    <a:pt x="3113861" y="99194"/>
                  </a:lnTo>
                  <a:lnTo>
                    <a:pt x="3059082" y="106948"/>
                  </a:lnTo>
                  <a:lnTo>
                    <a:pt x="2996184" y="109728"/>
                  </a:lnTo>
                  <a:lnTo>
                    <a:pt x="2596896" y="109728"/>
                  </a:lnTo>
                  <a:lnTo>
                    <a:pt x="2533412" y="112507"/>
                  </a:lnTo>
                  <a:lnTo>
                    <a:pt x="2478560" y="120261"/>
                  </a:lnTo>
                  <a:lnTo>
                    <a:pt x="2435486" y="132112"/>
                  </a:lnTo>
                  <a:lnTo>
                    <a:pt x="2407334" y="147181"/>
                  </a:lnTo>
                  <a:lnTo>
                    <a:pt x="2397251" y="164592"/>
                  </a:lnTo>
                  <a:close/>
                </a:path>
              </a:pathLst>
            </a:custGeom>
            <a:solidFill>
              <a:srgbClr val="C18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107692" y="5262371"/>
              <a:ext cx="6407150" cy="1333500"/>
            </a:xfrm>
            <a:custGeom>
              <a:avLst/>
              <a:gdLst/>
              <a:ahLst/>
              <a:cxnLst/>
              <a:rect l="l" t="t" r="r" b="b"/>
              <a:pathLst>
                <a:path w="6407150" h="1333500">
                  <a:moveTo>
                    <a:pt x="4770120" y="25400"/>
                  </a:moveTo>
                  <a:lnTo>
                    <a:pt x="4727447" y="25400"/>
                  </a:lnTo>
                  <a:lnTo>
                    <a:pt x="4696968" y="12700"/>
                  </a:lnTo>
                  <a:lnTo>
                    <a:pt x="1676400" y="12700"/>
                  </a:lnTo>
                  <a:lnTo>
                    <a:pt x="1726692" y="0"/>
                  </a:lnTo>
                  <a:lnTo>
                    <a:pt x="4715256" y="0"/>
                  </a:lnTo>
                  <a:lnTo>
                    <a:pt x="4745736" y="12700"/>
                  </a:lnTo>
                  <a:lnTo>
                    <a:pt x="4770120" y="25400"/>
                  </a:lnTo>
                  <a:close/>
                </a:path>
                <a:path w="6407150" h="1333500">
                  <a:moveTo>
                    <a:pt x="1680972" y="25400"/>
                  </a:moveTo>
                  <a:lnTo>
                    <a:pt x="1636776" y="25400"/>
                  </a:lnTo>
                  <a:lnTo>
                    <a:pt x="1648968" y="12700"/>
                  </a:lnTo>
                  <a:lnTo>
                    <a:pt x="1711451" y="12700"/>
                  </a:lnTo>
                  <a:lnTo>
                    <a:pt x="1680972" y="25400"/>
                  </a:lnTo>
                  <a:close/>
                </a:path>
                <a:path w="6407150" h="1333500">
                  <a:moveTo>
                    <a:pt x="1642872" y="38100"/>
                  </a:moveTo>
                  <a:lnTo>
                    <a:pt x="1610868" y="38100"/>
                  </a:lnTo>
                  <a:lnTo>
                    <a:pt x="1616964" y="25400"/>
                  </a:lnTo>
                  <a:lnTo>
                    <a:pt x="1653540" y="25400"/>
                  </a:lnTo>
                  <a:lnTo>
                    <a:pt x="1642872" y="38100"/>
                  </a:lnTo>
                  <a:close/>
                </a:path>
                <a:path w="6407150" h="1333500">
                  <a:moveTo>
                    <a:pt x="4797552" y="38100"/>
                  </a:moveTo>
                  <a:lnTo>
                    <a:pt x="4765547" y="38100"/>
                  </a:lnTo>
                  <a:lnTo>
                    <a:pt x="4754879" y="25400"/>
                  </a:lnTo>
                  <a:lnTo>
                    <a:pt x="4789931" y="25400"/>
                  </a:lnTo>
                  <a:lnTo>
                    <a:pt x="4797552" y="38100"/>
                  </a:lnTo>
                  <a:close/>
                </a:path>
                <a:path w="6407150" h="1333500">
                  <a:moveTo>
                    <a:pt x="1615440" y="50800"/>
                  </a:moveTo>
                  <a:lnTo>
                    <a:pt x="1601724" y="50800"/>
                  </a:lnTo>
                  <a:lnTo>
                    <a:pt x="1604772" y="38100"/>
                  </a:lnTo>
                  <a:lnTo>
                    <a:pt x="1620011" y="38100"/>
                  </a:lnTo>
                  <a:lnTo>
                    <a:pt x="1615440" y="50800"/>
                  </a:lnTo>
                  <a:close/>
                </a:path>
                <a:path w="6407150" h="1333500">
                  <a:moveTo>
                    <a:pt x="1620011" y="50800"/>
                  </a:moveTo>
                  <a:lnTo>
                    <a:pt x="1620011" y="38100"/>
                  </a:lnTo>
                  <a:lnTo>
                    <a:pt x="1626108" y="38100"/>
                  </a:lnTo>
                  <a:lnTo>
                    <a:pt x="1620011" y="50800"/>
                  </a:lnTo>
                  <a:close/>
                </a:path>
                <a:path w="6407150" h="1333500">
                  <a:moveTo>
                    <a:pt x="4788408" y="50800"/>
                  </a:moveTo>
                  <a:lnTo>
                    <a:pt x="4782312" y="38100"/>
                  </a:lnTo>
                  <a:lnTo>
                    <a:pt x="4788408" y="38100"/>
                  </a:lnTo>
                  <a:lnTo>
                    <a:pt x="4788408" y="50800"/>
                  </a:lnTo>
                  <a:close/>
                </a:path>
                <a:path w="6407150" h="1333500">
                  <a:moveTo>
                    <a:pt x="4806695" y="50800"/>
                  </a:moveTo>
                  <a:lnTo>
                    <a:pt x="4792979" y="50800"/>
                  </a:lnTo>
                  <a:lnTo>
                    <a:pt x="4788408" y="38100"/>
                  </a:lnTo>
                  <a:lnTo>
                    <a:pt x="4803647" y="38100"/>
                  </a:lnTo>
                  <a:lnTo>
                    <a:pt x="4806695" y="50800"/>
                  </a:lnTo>
                  <a:close/>
                </a:path>
                <a:path w="6407150" h="1333500">
                  <a:moveTo>
                    <a:pt x="1609343" y="1168400"/>
                  </a:moveTo>
                  <a:lnTo>
                    <a:pt x="1601724" y="1168400"/>
                  </a:lnTo>
                  <a:lnTo>
                    <a:pt x="1598676" y="1155700"/>
                  </a:lnTo>
                  <a:lnTo>
                    <a:pt x="1598676" y="50800"/>
                  </a:lnTo>
                  <a:lnTo>
                    <a:pt x="1612392" y="50800"/>
                  </a:lnTo>
                  <a:lnTo>
                    <a:pt x="1612392" y="1130300"/>
                  </a:lnTo>
                  <a:lnTo>
                    <a:pt x="1610868" y="1130300"/>
                  </a:lnTo>
                  <a:lnTo>
                    <a:pt x="1610868" y="1143000"/>
                  </a:lnTo>
                  <a:lnTo>
                    <a:pt x="1600200" y="1143000"/>
                  </a:lnTo>
                  <a:lnTo>
                    <a:pt x="1600200" y="1155700"/>
                  </a:lnTo>
                  <a:lnTo>
                    <a:pt x="1612392" y="1155700"/>
                  </a:lnTo>
                  <a:lnTo>
                    <a:pt x="1609343" y="1168400"/>
                  </a:lnTo>
                  <a:close/>
                </a:path>
                <a:path w="6407150" h="1333500">
                  <a:moveTo>
                    <a:pt x="1612392" y="63500"/>
                  </a:moveTo>
                  <a:lnTo>
                    <a:pt x="1612392" y="50800"/>
                  </a:lnTo>
                  <a:lnTo>
                    <a:pt x="1613916" y="50800"/>
                  </a:lnTo>
                  <a:lnTo>
                    <a:pt x="1612392" y="63500"/>
                  </a:lnTo>
                  <a:close/>
                </a:path>
                <a:path w="6407150" h="1333500">
                  <a:moveTo>
                    <a:pt x="4805172" y="1168400"/>
                  </a:moveTo>
                  <a:lnTo>
                    <a:pt x="4797552" y="1168400"/>
                  </a:lnTo>
                  <a:lnTo>
                    <a:pt x="4794504" y="1155700"/>
                  </a:lnTo>
                  <a:lnTo>
                    <a:pt x="4794504" y="50800"/>
                  </a:lnTo>
                  <a:lnTo>
                    <a:pt x="4809744" y="50800"/>
                  </a:lnTo>
                  <a:lnTo>
                    <a:pt x="4809744" y="1130300"/>
                  </a:lnTo>
                  <a:lnTo>
                    <a:pt x="4797552" y="1130300"/>
                  </a:lnTo>
                  <a:lnTo>
                    <a:pt x="4797552" y="1143000"/>
                  </a:lnTo>
                  <a:lnTo>
                    <a:pt x="4808220" y="1143000"/>
                  </a:lnTo>
                  <a:lnTo>
                    <a:pt x="4808220" y="1159932"/>
                  </a:lnTo>
                  <a:lnTo>
                    <a:pt x="4805172" y="1168400"/>
                  </a:lnTo>
                  <a:close/>
                </a:path>
                <a:path w="6407150" h="1333500">
                  <a:moveTo>
                    <a:pt x="7620" y="228600"/>
                  </a:moveTo>
                  <a:lnTo>
                    <a:pt x="0" y="228600"/>
                  </a:lnTo>
                  <a:lnTo>
                    <a:pt x="3048" y="215900"/>
                  </a:lnTo>
                  <a:lnTo>
                    <a:pt x="12191" y="215900"/>
                  </a:lnTo>
                  <a:lnTo>
                    <a:pt x="7620" y="228600"/>
                  </a:lnTo>
                  <a:close/>
                </a:path>
                <a:path w="6407150" h="1333500">
                  <a:moveTo>
                    <a:pt x="793969" y="768423"/>
                  </a:moveTo>
                  <a:lnTo>
                    <a:pt x="4571" y="228600"/>
                  </a:lnTo>
                  <a:lnTo>
                    <a:pt x="7620" y="228600"/>
                  </a:lnTo>
                  <a:lnTo>
                    <a:pt x="12191" y="215900"/>
                  </a:lnTo>
                  <a:lnTo>
                    <a:pt x="810767" y="762000"/>
                  </a:lnTo>
                  <a:lnTo>
                    <a:pt x="803148" y="762000"/>
                  </a:lnTo>
                  <a:lnTo>
                    <a:pt x="793969" y="768423"/>
                  </a:lnTo>
                  <a:close/>
                </a:path>
                <a:path w="6407150" h="1333500">
                  <a:moveTo>
                    <a:pt x="1598676" y="228600"/>
                  </a:moveTo>
                  <a:lnTo>
                    <a:pt x="30763" y="228600"/>
                  </a:lnTo>
                  <a:lnTo>
                    <a:pt x="12191" y="215900"/>
                  </a:lnTo>
                  <a:lnTo>
                    <a:pt x="1598676" y="215900"/>
                  </a:lnTo>
                  <a:lnTo>
                    <a:pt x="1598676" y="228600"/>
                  </a:lnTo>
                  <a:close/>
                </a:path>
                <a:path w="6407150" h="1333500">
                  <a:moveTo>
                    <a:pt x="6377656" y="228600"/>
                  </a:moveTo>
                  <a:lnTo>
                    <a:pt x="4809744" y="228600"/>
                  </a:lnTo>
                  <a:lnTo>
                    <a:pt x="4809744" y="215900"/>
                  </a:lnTo>
                  <a:lnTo>
                    <a:pt x="6396228" y="215900"/>
                  </a:lnTo>
                  <a:lnTo>
                    <a:pt x="6377656" y="228600"/>
                  </a:lnTo>
                  <a:close/>
                </a:path>
                <a:path w="6407150" h="1333500">
                  <a:moveTo>
                    <a:pt x="5614451" y="768423"/>
                  </a:moveTo>
                  <a:lnTo>
                    <a:pt x="5605272" y="762000"/>
                  </a:lnTo>
                  <a:lnTo>
                    <a:pt x="5597652" y="762000"/>
                  </a:lnTo>
                  <a:lnTo>
                    <a:pt x="6396228" y="215900"/>
                  </a:lnTo>
                  <a:lnTo>
                    <a:pt x="6399276" y="228600"/>
                  </a:lnTo>
                  <a:lnTo>
                    <a:pt x="6403847" y="228600"/>
                  </a:lnTo>
                  <a:lnTo>
                    <a:pt x="5614451" y="768423"/>
                  </a:lnTo>
                  <a:close/>
                </a:path>
                <a:path w="6407150" h="1333500">
                  <a:moveTo>
                    <a:pt x="6406896" y="228600"/>
                  </a:moveTo>
                  <a:lnTo>
                    <a:pt x="6399276" y="228600"/>
                  </a:lnTo>
                  <a:lnTo>
                    <a:pt x="6396228" y="215900"/>
                  </a:lnTo>
                  <a:lnTo>
                    <a:pt x="6406896" y="215900"/>
                  </a:lnTo>
                  <a:lnTo>
                    <a:pt x="6406896" y="228600"/>
                  </a:lnTo>
                  <a:close/>
                </a:path>
                <a:path w="6407150" h="1333500">
                  <a:moveTo>
                    <a:pt x="803148" y="774700"/>
                  </a:moveTo>
                  <a:lnTo>
                    <a:pt x="793969" y="768423"/>
                  </a:lnTo>
                  <a:lnTo>
                    <a:pt x="803148" y="762000"/>
                  </a:lnTo>
                  <a:lnTo>
                    <a:pt x="803148" y="774700"/>
                  </a:lnTo>
                  <a:close/>
                </a:path>
                <a:path w="6407150" h="1333500">
                  <a:moveTo>
                    <a:pt x="813816" y="774700"/>
                  </a:moveTo>
                  <a:lnTo>
                    <a:pt x="803148" y="774700"/>
                  </a:lnTo>
                  <a:lnTo>
                    <a:pt x="803148" y="762000"/>
                  </a:lnTo>
                  <a:lnTo>
                    <a:pt x="810767" y="762000"/>
                  </a:lnTo>
                  <a:lnTo>
                    <a:pt x="813816" y="774700"/>
                  </a:lnTo>
                  <a:close/>
                </a:path>
                <a:path w="6407150" h="1333500">
                  <a:moveTo>
                    <a:pt x="5605272" y="774700"/>
                  </a:moveTo>
                  <a:lnTo>
                    <a:pt x="5594604" y="774700"/>
                  </a:lnTo>
                  <a:lnTo>
                    <a:pt x="5594604" y="762000"/>
                  </a:lnTo>
                  <a:lnTo>
                    <a:pt x="5605272" y="762000"/>
                  </a:lnTo>
                  <a:lnTo>
                    <a:pt x="5605272" y="774700"/>
                  </a:lnTo>
                  <a:close/>
                </a:path>
                <a:path w="6407150" h="1333500">
                  <a:moveTo>
                    <a:pt x="5605272" y="774700"/>
                  </a:moveTo>
                  <a:lnTo>
                    <a:pt x="5605272" y="762000"/>
                  </a:lnTo>
                  <a:lnTo>
                    <a:pt x="5614451" y="768423"/>
                  </a:lnTo>
                  <a:lnTo>
                    <a:pt x="5605272" y="774700"/>
                  </a:lnTo>
                  <a:close/>
                </a:path>
                <a:path w="6407150" h="1333500">
                  <a:moveTo>
                    <a:pt x="12191" y="1333500"/>
                  </a:moveTo>
                  <a:lnTo>
                    <a:pt x="7620" y="1320800"/>
                  </a:lnTo>
                  <a:lnTo>
                    <a:pt x="4571" y="1320800"/>
                  </a:lnTo>
                  <a:lnTo>
                    <a:pt x="793969" y="768423"/>
                  </a:lnTo>
                  <a:lnTo>
                    <a:pt x="803148" y="774700"/>
                  </a:lnTo>
                  <a:lnTo>
                    <a:pt x="810767" y="774700"/>
                  </a:lnTo>
                  <a:lnTo>
                    <a:pt x="12191" y="1333500"/>
                  </a:lnTo>
                  <a:close/>
                </a:path>
                <a:path w="6407150" h="1333500">
                  <a:moveTo>
                    <a:pt x="6396228" y="1333500"/>
                  </a:moveTo>
                  <a:lnTo>
                    <a:pt x="5597652" y="774700"/>
                  </a:lnTo>
                  <a:lnTo>
                    <a:pt x="5605272" y="774700"/>
                  </a:lnTo>
                  <a:lnTo>
                    <a:pt x="5614451" y="768423"/>
                  </a:lnTo>
                  <a:lnTo>
                    <a:pt x="6403847" y="1320800"/>
                  </a:lnTo>
                  <a:lnTo>
                    <a:pt x="6399276" y="1320800"/>
                  </a:lnTo>
                  <a:lnTo>
                    <a:pt x="6396228" y="1333500"/>
                  </a:lnTo>
                  <a:close/>
                </a:path>
                <a:path w="6407150" h="1333500">
                  <a:moveTo>
                    <a:pt x="2398776" y="1104900"/>
                  </a:moveTo>
                  <a:lnTo>
                    <a:pt x="1709927" y="1104900"/>
                  </a:lnTo>
                  <a:lnTo>
                    <a:pt x="1764792" y="1092200"/>
                  </a:lnTo>
                  <a:lnTo>
                    <a:pt x="2401824" y="1092200"/>
                  </a:lnTo>
                  <a:lnTo>
                    <a:pt x="2398776" y="1104900"/>
                  </a:lnTo>
                  <a:close/>
                </a:path>
                <a:path w="6407150" h="1333500">
                  <a:moveTo>
                    <a:pt x="2412492" y="1270000"/>
                  </a:moveTo>
                  <a:lnTo>
                    <a:pt x="2398776" y="1270000"/>
                  </a:lnTo>
                  <a:lnTo>
                    <a:pt x="2398776" y="1104900"/>
                  </a:lnTo>
                  <a:lnTo>
                    <a:pt x="2401824" y="1092200"/>
                  </a:lnTo>
                  <a:lnTo>
                    <a:pt x="2409443" y="1092200"/>
                  </a:lnTo>
                  <a:lnTo>
                    <a:pt x="2412492" y="1104900"/>
                  </a:lnTo>
                  <a:lnTo>
                    <a:pt x="2412492" y="1244600"/>
                  </a:lnTo>
                  <a:lnTo>
                    <a:pt x="2401824" y="1244600"/>
                  </a:lnTo>
                  <a:lnTo>
                    <a:pt x="2406396" y="1257300"/>
                  </a:lnTo>
                  <a:lnTo>
                    <a:pt x="2410968" y="1257300"/>
                  </a:lnTo>
                  <a:lnTo>
                    <a:pt x="2412492" y="1270000"/>
                  </a:lnTo>
                  <a:close/>
                </a:path>
                <a:path w="6407150" h="1333500">
                  <a:moveTo>
                    <a:pt x="3995928" y="1104900"/>
                  </a:moveTo>
                  <a:lnTo>
                    <a:pt x="2412492" y="1104900"/>
                  </a:lnTo>
                  <a:lnTo>
                    <a:pt x="2409443" y="1092200"/>
                  </a:lnTo>
                  <a:lnTo>
                    <a:pt x="3998976" y="1092200"/>
                  </a:lnTo>
                  <a:lnTo>
                    <a:pt x="3995928" y="1104900"/>
                  </a:lnTo>
                  <a:close/>
                </a:path>
                <a:path w="6407150" h="1333500">
                  <a:moveTo>
                    <a:pt x="3995928" y="1270000"/>
                  </a:moveTo>
                  <a:lnTo>
                    <a:pt x="3995928" y="1104900"/>
                  </a:lnTo>
                  <a:lnTo>
                    <a:pt x="3998976" y="1092200"/>
                  </a:lnTo>
                  <a:lnTo>
                    <a:pt x="4006595" y="1092200"/>
                  </a:lnTo>
                  <a:lnTo>
                    <a:pt x="4009644" y="1104900"/>
                  </a:lnTo>
                  <a:lnTo>
                    <a:pt x="4009644" y="1244600"/>
                  </a:lnTo>
                  <a:lnTo>
                    <a:pt x="4006595" y="1244600"/>
                  </a:lnTo>
                  <a:lnTo>
                    <a:pt x="4002024" y="1257300"/>
                  </a:lnTo>
                  <a:lnTo>
                    <a:pt x="3997452" y="1257300"/>
                  </a:lnTo>
                  <a:lnTo>
                    <a:pt x="3995928" y="1270000"/>
                  </a:lnTo>
                  <a:close/>
                </a:path>
                <a:path w="6407150" h="1333500">
                  <a:moveTo>
                    <a:pt x="4661915" y="1104900"/>
                  </a:moveTo>
                  <a:lnTo>
                    <a:pt x="4009644" y="1104900"/>
                  </a:lnTo>
                  <a:lnTo>
                    <a:pt x="4006595" y="1092200"/>
                  </a:lnTo>
                  <a:lnTo>
                    <a:pt x="4643628" y="1092200"/>
                  </a:lnTo>
                  <a:lnTo>
                    <a:pt x="4661915" y="1104900"/>
                  </a:lnTo>
                  <a:close/>
                </a:path>
                <a:path w="6407150" h="1333500">
                  <a:moveTo>
                    <a:pt x="1746504" y="1117600"/>
                  </a:moveTo>
                  <a:lnTo>
                    <a:pt x="1662684" y="1117600"/>
                  </a:lnTo>
                  <a:lnTo>
                    <a:pt x="1677924" y="1104900"/>
                  </a:lnTo>
                  <a:lnTo>
                    <a:pt x="1786127" y="1104900"/>
                  </a:lnTo>
                  <a:lnTo>
                    <a:pt x="1746504" y="1117600"/>
                  </a:lnTo>
                  <a:close/>
                </a:path>
                <a:path w="6407150" h="1333500">
                  <a:moveTo>
                    <a:pt x="4745736" y="1117600"/>
                  </a:moveTo>
                  <a:lnTo>
                    <a:pt x="4678679" y="1117600"/>
                  </a:lnTo>
                  <a:lnTo>
                    <a:pt x="4642104" y="1104900"/>
                  </a:lnTo>
                  <a:lnTo>
                    <a:pt x="4730495" y="1104900"/>
                  </a:lnTo>
                  <a:lnTo>
                    <a:pt x="4745736" y="1117600"/>
                  </a:lnTo>
                  <a:close/>
                </a:path>
                <a:path w="6407150" h="1333500">
                  <a:moveTo>
                    <a:pt x="1665732" y="1130300"/>
                  </a:moveTo>
                  <a:lnTo>
                    <a:pt x="1627632" y="1130300"/>
                  </a:lnTo>
                  <a:lnTo>
                    <a:pt x="1638300" y="1117600"/>
                  </a:lnTo>
                  <a:lnTo>
                    <a:pt x="1680972" y="1117600"/>
                  </a:lnTo>
                  <a:lnTo>
                    <a:pt x="1665732" y="1130300"/>
                  </a:lnTo>
                  <a:close/>
                </a:path>
                <a:path w="6407150" h="1333500">
                  <a:moveTo>
                    <a:pt x="4780788" y="1130300"/>
                  </a:moveTo>
                  <a:lnTo>
                    <a:pt x="4741163" y="1130300"/>
                  </a:lnTo>
                  <a:lnTo>
                    <a:pt x="4727447" y="1117600"/>
                  </a:lnTo>
                  <a:lnTo>
                    <a:pt x="4770120" y="1117600"/>
                  </a:lnTo>
                  <a:lnTo>
                    <a:pt x="4780788" y="1130300"/>
                  </a:lnTo>
                  <a:close/>
                </a:path>
                <a:path w="6407150" h="1333500">
                  <a:moveTo>
                    <a:pt x="1612392" y="1155700"/>
                  </a:moveTo>
                  <a:lnTo>
                    <a:pt x="1600200" y="1155700"/>
                  </a:lnTo>
                  <a:lnTo>
                    <a:pt x="1600200" y="1143000"/>
                  </a:lnTo>
                  <a:lnTo>
                    <a:pt x="1610868" y="1143000"/>
                  </a:lnTo>
                  <a:lnTo>
                    <a:pt x="1610868" y="1130300"/>
                  </a:lnTo>
                  <a:lnTo>
                    <a:pt x="1612392" y="1130300"/>
                  </a:lnTo>
                  <a:lnTo>
                    <a:pt x="1612392" y="1155700"/>
                  </a:lnTo>
                  <a:close/>
                </a:path>
                <a:path w="6407150" h="1333500">
                  <a:moveTo>
                    <a:pt x="1615440" y="1155700"/>
                  </a:moveTo>
                  <a:lnTo>
                    <a:pt x="1612392" y="1155700"/>
                  </a:lnTo>
                  <a:lnTo>
                    <a:pt x="1612392" y="1130300"/>
                  </a:lnTo>
                  <a:lnTo>
                    <a:pt x="1642872" y="1130300"/>
                  </a:lnTo>
                  <a:lnTo>
                    <a:pt x="1624584" y="1143000"/>
                  </a:lnTo>
                  <a:lnTo>
                    <a:pt x="1620011" y="1143000"/>
                  </a:lnTo>
                  <a:lnTo>
                    <a:pt x="1615440" y="1155700"/>
                  </a:lnTo>
                  <a:close/>
                </a:path>
                <a:path w="6407150" h="1333500">
                  <a:moveTo>
                    <a:pt x="4794504" y="1155700"/>
                  </a:moveTo>
                  <a:lnTo>
                    <a:pt x="4792979" y="1155700"/>
                  </a:lnTo>
                  <a:lnTo>
                    <a:pt x="4788408" y="1143000"/>
                  </a:lnTo>
                  <a:lnTo>
                    <a:pt x="4774692" y="1143000"/>
                  </a:lnTo>
                  <a:lnTo>
                    <a:pt x="4765547" y="1130300"/>
                  </a:lnTo>
                  <a:lnTo>
                    <a:pt x="4794504" y="1130300"/>
                  </a:lnTo>
                  <a:lnTo>
                    <a:pt x="4794504" y="1155700"/>
                  </a:lnTo>
                  <a:close/>
                </a:path>
                <a:path w="6407150" h="1333500">
                  <a:moveTo>
                    <a:pt x="4808220" y="1159932"/>
                  </a:moveTo>
                  <a:lnTo>
                    <a:pt x="4808220" y="1143000"/>
                  </a:lnTo>
                  <a:lnTo>
                    <a:pt x="4797552" y="1143000"/>
                  </a:lnTo>
                  <a:lnTo>
                    <a:pt x="4797552" y="1130300"/>
                  </a:lnTo>
                  <a:lnTo>
                    <a:pt x="4809744" y="1130300"/>
                  </a:lnTo>
                  <a:lnTo>
                    <a:pt x="4809744" y="1155700"/>
                  </a:lnTo>
                  <a:lnTo>
                    <a:pt x="4808220" y="1159932"/>
                  </a:lnTo>
                  <a:close/>
                </a:path>
                <a:path w="6407150" h="1333500">
                  <a:moveTo>
                    <a:pt x="1601724" y="1168400"/>
                  </a:moveTo>
                  <a:lnTo>
                    <a:pt x="1600200" y="1168400"/>
                  </a:lnTo>
                  <a:lnTo>
                    <a:pt x="1598676" y="1155700"/>
                  </a:lnTo>
                  <a:lnTo>
                    <a:pt x="1601724" y="1168400"/>
                  </a:lnTo>
                  <a:close/>
                </a:path>
                <a:path w="6407150" h="1333500">
                  <a:moveTo>
                    <a:pt x="1613916" y="1168400"/>
                  </a:moveTo>
                  <a:lnTo>
                    <a:pt x="1609343" y="1168400"/>
                  </a:lnTo>
                  <a:lnTo>
                    <a:pt x="1612392" y="1155700"/>
                  </a:lnTo>
                  <a:lnTo>
                    <a:pt x="1613916" y="1168400"/>
                  </a:lnTo>
                  <a:close/>
                </a:path>
                <a:path w="6407150" h="1333500">
                  <a:moveTo>
                    <a:pt x="1616964" y="1168400"/>
                  </a:moveTo>
                  <a:lnTo>
                    <a:pt x="1613916" y="1168400"/>
                  </a:lnTo>
                  <a:lnTo>
                    <a:pt x="1613916" y="1155700"/>
                  </a:lnTo>
                  <a:lnTo>
                    <a:pt x="1616964" y="1168400"/>
                  </a:lnTo>
                  <a:close/>
                </a:path>
                <a:path w="6407150" h="1333500">
                  <a:moveTo>
                    <a:pt x="4794504" y="1168400"/>
                  </a:moveTo>
                  <a:lnTo>
                    <a:pt x="4791456" y="1168400"/>
                  </a:lnTo>
                  <a:lnTo>
                    <a:pt x="4794504" y="1155700"/>
                  </a:lnTo>
                  <a:lnTo>
                    <a:pt x="4794504" y="1168400"/>
                  </a:lnTo>
                  <a:close/>
                </a:path>
                <a:path w="6407150" h="1333500">
                  <a:moveTo>
                    <a:pt x="4797552" y="1168400"/>
                  </a:moveTo>
                  <a:lnTo>
                    <a:pt x="4794504" y="1168400"/>
                  </a:lnTo>
                  <a:lnTo>
                    <a:pt x="4794504" y="1155700"/>
                  </a:lnTo>
                  <a:lnTo>
                    <a:pt x="4797552" y="1168400"/>
                  </a:lnTo>
                  <a:close/>
                </a:path>
                <a:path w="6407150" h="1333500">
                  <a:moveTo>
                    <a:pt x="4808220" y="1168400"/>
                  </a:moveTo>
                  <a:lnTo>
                    <a:pt x="4805172" y="1168400"/>
                  </a:lnTo>
                  <a:lnTo>
                    <a:pt x="4808220" y="1159932"/>
                  </a:lnTo>
                  <a:lnTo>
                    <a:pt x="4808220" y="1168400"/>
                  </a:lnTo>
                  <a:close/>
                </a:path>
                <a:path w="6407150" h="1333500">
                  <a:moveTo>
                    <a:pt x="1633727" y="1181100"/>
                  </a:moveTo>
                  <a:lnTo>
                    <a:pt x="1609343" y="1181100"/>
                  </a:lnTo>
                  <a:lnTo>
                    <a:pt x="1604772" y="1168400"/>
                  </a:lnTo>
                  <a:lnTo>
                    <a:pt x="1626108" y="1168400"/>
                  </a:lnTo>
                  <a:lnTo>
                    <a:pt x="1633727" y="1181100"/>
                  </a:lnTo>
                  <a:close/>
                </a:path>
                <a:path w="6407150" h="1333500">
                  <a:moveTo>
                    <a:pt x="4797552" y="1181100"/>
                  </a:moveTo>
                  <a:lnTo>
                    <a:pt x="4774692" y="1181100"/>
                  </a:lnTo>
                  <a:lnTo>
                    <a:pt x="4782312" y="1168400"/>
                  </a:lnTo>
                  <a:lnTo>
                    <a:pt x="4803647" y="1168400"/>
                  </a:lnTo>
                  <a:lnTo>
                    <a:pt x="4797552" y="1181100"/>
                  </a:lnTo>
                  <a:close/>
                </a:path>
                <a:path w="6407150" h="1333500">
                  <a:moveTo>
                    <a:pt x="1667256" y="1193800"/>
                  </a:moveTo>
                  <a:lnTo>
                    <a:pt x="1626108" y="1193800"/>
                  </a:lnTo>
                  <a:lnTo>
                    <a:pt x="1616964" y="1181100"/>
                  </a:lnTo>
                  <a:lnTo>
                    <a:pt x="1653540" y="1181100"/>
                  </a:lnTo>
                  <a:lnTo>
                    <a:pt x="1667256" y="1193800"/>
                  </a:lnTo>
                  <a:close/>
                </a:path>
                <a:path w="6407150" h="1333500">
                  <a:moveTo>
                    <a:pt x="4780788" y="1193800"/>
                  </a:moveTo>
                  <a:lnTo>
                    <a:pt x="4741163" y="1193800"/>
                  </a:lnTo>
                  <a:lnTo>
                    <a:pt x="4754879" y="1181100"/>
                  </a:lnTo>
                  <a:lnTo>
                    <a:pt x="4789931" y="1181100"/>
                  </a:lnTo>
                  <a:lnTo>
                    <a:pt x="4780788" y="1193800"/>
                  </a:lnTo>
                  <a:close/>
                </a:path>
                <a:path w="6407150" h="1333500">
                  <a:moveTo>
                    <a:pt x="1729740" y="1206500"/>
                  </a:moveTo>
                  <a:lnTo>
                    <a:pt x="1662684" y="1206500"/>
                  </a:lnTo>
                  <a:lnTo>
                    <a:pt x="1648968" y="1193800"/>
                  </a:lnTo>
                  <a:lnTo>
                    <a:pt x="1711451" y="1193800"/>
                  </a:lnTo>
                  <a:lnTo>
                    <a:pt x="1729740" y="1206500"/>
                  </a:lnTo>
                  <a:close/>
                </a:path>
                <a:path w="6407150" h="1333500">
                  <a:moveTo>
                    <a:pt x="4745736" y="1206500"/>
                  </a:moveTo>
                  <a:lnTo>
                    <a:pt x="4678679" y="1206500"/>
                  </a:lnTo>
                  <a:lnTo>
                    <a:pt x="4696968" y="1193800"/>
                  </a:lnTo>
                  <a:lnTo>
                    <a:pt x="4770120" y="1193800"/>
                  </a:lnTo>
                  <a:lnTo>
                    <a:pt x="4745736" y="1206500"/>
                  </a:lnTo>
                  <a:close/>
                </a:path>
                <a:path w="6407150" h="1333500">
                  <a:moveTo>
                    <a:pt x="2318004" y="1219200"/>
                  </a:moveTo>
                  <a:lnTo>
                    <a:pt x="1726692" y="1219200"/>
                  </a:lnTo>
                  <a:lnTo>
                    <a:pt x="1676400" y="1206500"/>
                  </a:lnTo>
                  <a:lnTo>
                    <a:pt x="2284476" y="1206500"/>
                  </a:lnTo>
                  <a:lnTo>
                    <a:pt x="2318004" y="1219200"/>
                  </a:lnTo>
                  <a:close/>
                </a:path>
                <a:path w="6407150" h="1333500">
                  <a:moveTo>
                    <a:pt x="4698492" y="1219200"/>
                  </a:moveTo>
                  <a:lnTo>
                    <a:pt x="4073652" y="1219200"/>
                  </a:lnTo>
                  <a:lnTo>
                    <a:pt x="4123944" y="1206500"/>
                  </a:lnTo>
                  <a:lnTo>
                    <a:pt x="4715256" y="1206500"/>
                  </a:lnTo>
                  <a:lnTo>
                    <a:pt x="4698492" y="1219200"/>
                  </a:lnTo>
                  <a:close/>
                </a:path>
                <a:path w="6407150" h="1333500">
                  <a:moveTo>
                    <a:pt x="2362200" y="1231900"/>
                  </a:moveTo>
                  <a:lnTo>
                    <a:pt x="2316480" y="1231900"/>
                  </a:lnTo>
                  <a:lnTo>
                    <a:pt x="2282951" y="1219200"/>
                  </a:lnTo>
                  <a:lnTo>
                    <a:pt x="2348484" y="1219200"/>
                  </a:lnTo>
                  <a:lnTo>
                    <a:pt x="2362200" y="1231900"/>
                  </a:lnTo>
                  <a:close/>
                </a:path>
                <a:path w="6407150" h="1333500">
                  <a:moveTo>
                    <a:pt x="4091940" y="1231900"/>
                  </a:moveTo>
                  <a:lnTo>
                    <a:pt x="4046220" y="1231900"/>
                  </a:lnTo>
                  <a:lnTo>
                    <a:pt x="4059936" y="1219200"/>
                  </a:lnTo>
                  <a:lnTo>
                    <a:pt x="4125468" y="1219200"/>
                  </a:lnTo>
                  <a:lnTo>
                    <a:pt x="4091940" y="1231900"/>
                  </a:lnTo>
                  <a:close/>
                </a:path>
                <a:path w="6407150" h="1333500">
                  <a:moveTo>
                    <a:pt x="2392680" y="1244600"/>
                  </a:moveTo>
                  <a:lnTo>
                    <a:pt x="2357627" y="1244600"/>
                  </a:lnTo>
                  <a:lnTo>
                    <a:pt x="2345435" y="1231900"/>
                  </a:lnTo>
                  <a:lnTo>
                    <a:pt x="2383535" y="1231900"/>
                  </a:lnTo>
                  <a:lnTo>
                    <a:pt x="2392680" y="1244600"/>
                  </a:lnTo>
                  <a:close/>
                </a:path>
                <a:path w="6407150" h="1333500">
                  <a:moveTo>
                    <a:pt x="4050792" y="1244600"/>
                  </a:moveTo>
                  <a:lnTo>
                    <a:pt x="4014215" y="1244600"/>
                  </a:lnTo>
                  <a:lnTo>
                    <a:pt x="4023360" y="1231900"/>
                  </a:lnTo>
                  <a:lnTo>
                    <a:pt x="4062984" y="1231900"/>
                  </a:lnTo>
                  <a:lnTo>
                    <a:pt x="4050792" y="1244600"/>
                  </a:lnTo>
                  <a:close/>
                </a:path>
                <a:path w="6407150" h="1333500">
                  <a:moveTo>
                    <a:pt x="2398776" y="1270000"/>
                  </a:moveTo>
                  <a:lnTo>
                    <a:pt x="2397251" y="1257300"/>
                  </a:lnTo>
                  <a:lnTo>
                    <a:pt x="2386584" y="1257300"/>
                  </a:lnTo>
                  <a:lnTo>
                    <a:pt x="2368296" y="1244600"/>
                  </a:lnTo>
                  <a:lnTo>
                    <a:pt x="2398776" y="1244600"/>
                  </a:lnTo>
                  <a:lnTo>
                    <a:pt x="2398776" y="1270000"/>
                  </a:lnTo>
                  <a:close/>
                </a:path>
                <a:path w="6407150" h="1333500">
                  <a:moveTo>
                    <a:pt x="2412492" y="1270000"/>
                  </a:moveTo>
                  <a:lnTo>
                    <a:pt x="2410968" y="1257300"/>
                  </a:lnTo>
                  <a:lnTo>
                    <a:pt x="2406396" y="1257300"/>
                  </a:lnTo>
                  <a:lnTo>
                    <a:pt x="2401824" y="1244600"/>
                  </a:lnTo>
                  <a:lnTo>
                    <a:pt x="2412492" y="1244600"/>
                  </a:lnTo>
                  <a:lnTo>
                    <a:pt x="2412492" y="1270000"/>
                  </a:lnTo>
                  <a:close/>
                </a:path>
                <a:path w="6407150" h="1333500">
                  <a:moveTo>
                    <a:pt x="4009644" y="1270000"/>
                  </a:moveTo>
                  <a:lnTo>
                    <a:pt x="3995928" y="1270000"/>
                  </a:lnTo>
                  <a:lnTo>
                    <a:pt x="3997452" y="1257300"/>
                  </a:lnTo>
                  <a:lnTo>
                    <a:pt x="4002024" y="1257300"/>
                  </a:lnTo>
                  <a:lnTo>
                    <a:pt x="4006595" y="1244600"/>
                  </a:lnTo>
                  <a:lnTo>
                    <a:pt x="4009644" y="1244600"/>
                  </a:lnTo>
                  <a:lnTo>
                    <a:pt x="4009644" y="1270000"/>
                  </a:lnTo>
                  <a:close/>
                </a:path>
                <a:path w="6407150" h="1333500">
                  <a:moveTo>
                    <a:pt x="4009644" y="1270000"/>
                  </a:moveTo>
                  <a:lnTo>
                    <a:pt x="4009644" y="1244600"/>
                  </a:lnTo>
                  <a:lnTo>
                    <a:pt x="4030979" y="1244600"/>
                  </a:lnTo>
                  <a:lnTo>
                    <a:pt x="4015740" y="1257300"/>
                  </a:lnTo>
                  <a:lnTo>
                    <a:pt x="4011168" y="1257300"/>
                  </a:lnTo>
                  <a:lnTo>
                    <a:pt x="4009644" y="1270000"/>
                  </a:lnTo>
                  <a:close/>
                </a:path>
                <a:path w="6407150" h="1333500">
                  <a:moveTo>
                    <a:pt x="2397251" y="1270000"/>
                  </a:moveTo>
                  <a:lnTo>
                    <a:pt x="2394204" y="1257300"/>
                  </a:lnTo>
                  <a:lnTo>
                    <a:pt x="2397251" y="1257300"/>
                  </a:lnTo>
                  <a:lnTo>
                    <a:pt x="2397251" y="1270000"/>
                  </a:lnTo>
                  <a:close/>
                </a:path>
                <a:path w="6407150" h="1333500">
                  <a:moveTo>
                    <a:pt x="4009644" y="1270000"/>
                  </a:moveTo>
                  <a:lnTo>
                    <a:pt x="4011168" y="1257300"/>
                  </a:lnTo>
                  <a:lnTo>
                    <a:pt x="4012692" y="1257300"/>
                  </a:lnTo>
                  <a:lnTo>
                    <a:pt x="4009644" y="1270000"/>
                  </a:lnTo>
                  <a:close/>
                </a:path>
                <a:path w="6407150" h="1333500">
                  <a:moveTo>
                    <a:pt x="2410968" y="1282700"/>
                  </a:moveTo>
                  <a:lnTo>
                    <a:pt x="2391156" y="1282700"/>
                  </a:lnTo>
                  <a:lnTo>
                    <a:pt x="2395727" y="1270000"/>
                  </a:lnTo>
                  <a:lnTo>
                    <a:pt x="2410968" y="1270000"/>
                  </a:lnTo>
                  <a:lnTo>
                    <a:pt x="2410968" y="1282700"/>
                  </a:lnTo>
                  <a:close/>
                </a:path>
                <a:path w="6407150" h="1333500">
                  <a:moveTo>
                    <a:pt x="4017263" y="1282700"/>
                  </a:moveTo>
                  <a:lnTo>
                    <a:pt x="3997452" y="1282700"/>
                  </a:lnTo>
                  <a:lnTo>
                    <a:pt x="3997452" y="1270000"/>
                  </a:lnTo>
                  <a:lnTo>
                    <a:pt x="4012692" y="1270000"/>
                  </a:lnTo>
                  <a:lnTo>
                    <a:pt x="4017263" y="1282700"/>
                  </a:lnTo>
                  <a:close/>
                </a:path>
                <a:path w="6407150" h="1333500">
                  <a:moveTo>
                    <a:pt x="2401824" y="1295400"/>
                  </a:moveTo>
                  <a:lnTo>
                    <a:pt x="2368296" y="1295400"/>
                  </a:lnTo>
                  <a:lnTo>
                    <a:pt x="2377440" y="1282700"/>
                  </a:lnTo>
                  <a:lnTo>
                    <a:pt x="2406396" y="1282700"/>
                  </a:lnTo>
                  <a:lnTo>
                    <a:pt x="2401824" y="1295400"/>
                  </a:lnTo>
                  <a:close/>
                </a:path>
                <a:path w="6407150" h="1333500">
                  <a:moveTo>
                    <a:pt x="4050792" y="1295400"/>
                  </a:moveTo>
                  <a:lnTo>
                    <a:pt x="4006595" y="1295400"/>
                  </a:lnTo>
                  <a:lnTo>
                    <a:pt x="4002024" y="1282700"/>
                  </a:lnTo>
                  <a:lnTo>
                    <a:pt x="4029456" y="1282700"/>
                  </a:lnTo>
                  <a:lnTo>
                    <a:pt x="4050792" y="1295400"/>
                  </a:lnTo>
                  <a:close/>
                </a:path>
                <a:path w="6407150" h="1333500">
                  <a:moveTo>
                    <a:pt x="2374392" y="1308100"/>
                  </a:moveTo>
                  <a:lnTo>
                    <a:pt x="2330196" y="1308100"/>
                  </a:lnTo>
                  <a:lnTo>
                    <a:pt x="2357627" y="1295400"/>
                  </a:lnTo>
                  <a:lnTo>
                    <a:pt x="2385060" y="1295400"/>
                  </a:lnTo>
                  <a:lnTo>
                    <a:pt x="2374392" y="1308100"/>
                  </a:lnTo>
                  <a:close/>
                </a:path>
                <a:path w="6407150" h="1333500">
                  <a:moveTo>
                    <a:pt x="4076700" y="1308100"/>
                  </a:moveTo>
                  <a:lnTo>
                    <a:pt x="4035552" y="1308100"/>
                  </a:lnTo>
                  <a:lnTo>
                    <a:pt x="4024884" y="1295400"/>
                  </a:lnTo>
                  <a:lnTo>
                    <a:pt x="4062984" y="1295400"/>
                  </a:lnTo>
                  <a:lnTo>
                    <a:pt x="4076700" y="1308100"/>
                  </a:lnTo>
                  <a:close/>
                </a:path>
                <a:path w="6407150" h="1333500">
                  <a:moveTo>
                    <a:pt x="2334768" y="1320800"/>
                  </a:moveTo>
                  <a:lnTo>
                    <a:pt x="2244851" y="1320800"/>
                  </a:lnTo>
                  <a:lnTo>
                    <a:pt x="2264664" y="1308100"/>
                  </a:lnTo>
                  <a:lnTo>
                    <a:pt x="2348484" y="1308100"/>
                  </a:lnTo>
                  <a:lnTo>
                    <a:pt x="2334768" y="1320800"/>
                  </a:lnTo>
                  <a:close/>
                </a:path>
                <a:path w="6407150" h="1333500">
                  <a:moveTo>
                    <a:pt x="4163568" y="1320800"/>
                  </a:moveTo>
                  <a:lnTo>
                    <a:pt x="4073652" y="1320800"/>
                  </a:lnTo>
                  <a:lnTo>
                    <a:pt x="4059936" y="1308100"/>
                  </a:lnTo>
                  <a:lnTo>
                    <a:pt x="4143756" y="1308100"/>
                  </a:lnTo>
                  <a:lnTo>
                    <a:pt x="4163568" y="1320800"/>
                  </a:lnTo>
                  <a:close/>
                </a:path>
                <a:path w="6407150" h="1333500">
                  <a:moveTo>
                    <a:pt x="12191" y="1333500"/>
                  </a:moveTo>
                  <a:lnTo>
                    <a:pt x="4571" y="1333500"/>
                  </a:lnTo>
                  <a:lnTo>
                    <a:pt x="1524" y="1320800"/>
                  </a:lnTo>
                  <a:lnTo>
                    <a:pt x="7620" y="1320800"/>
                  </a:lnTo>
                  <a:lnTo>
                    <a:pt x="12191" y="1333500"/>
                  </a:lnTo>
                  <a:close/>
                </a:path>
                <a:path w="6407150" h="1333500">
                  <a:moveTo>
                    <a:pt x="2266188" y="1333500"/>
                  </a:moveTo>
                  <a:lnTo>
                    <a:pt x="12191" y="1333500"/>
                  </a:lnTo>
                  <a:lnTo>
                    <a:pt x="30341" y="1320800"/>
                  </a:lnTo>
                  <a:lnTo>
                    <a:pt x="2284476" y="1320800"/>
                  </a:lnTo>
                  <a:lnTo>
                    <a:pt x="2266188" y="1333500"/>
                  </a:lnTo>
                  <a:close/>
                </a:path>
                <a:path w="6407150" h="1333500">
                  <a:moveTo>
                    <a:pt x="6396228" y="1333500"/>
                  </a:moveTo>
                  <a:lnTo>
                    <a:pt x="4142231" y="1333500"/>
                  </a:lnTo>
                  <a:lnTo>
                    <a:pt x="4123944" y="1320800"/>
                  </a:lnTo>
                  <a:lnTo>
                    <a:pt x="6378078" y="1320800"/>
                  </a:lnTo>
                  <a:lnTo>
                    <a:pt x="6396228" y="1333500"/>
                  </a:lnTo>
                  <a:close/>
                </a:path>
                <a:path w="6407150" h="1333500">
                  <a:moveTo>
                    <a:pt x="6405372" y="1333500"/>
                  </a:moveTo>
                  <a:lnTo>
                    <a:pt x="6396228" y="1333500"/>
                  </a:lnTo>
                  <a:lnTo>
                    <a:pt x="6399276" y="1320800"/>
                  </a:lnTo>
                  <a:lnTo>
                    <a:pt x="6406896" y="1320800"/>
                  </a:lnTo>
                  <a:lnTo>
                    <a:pt x="6405372" y="1333500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8" name="object 8"/>
          <p:cNvSpPr txBox="1"/>
          <p:nvPr/>
        </p:nvSpPr>
        <p:spPr>
          <a:xfrm>
            <a:off x="3910082" y="5717543"/>
            <a:ext cx="2799080" cy="45339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800" spc="165" dirty="0">
                <a:latin typeface="Verdana"/>
                <a:cs typeface="Verdana"/>
              </a:rPr>
              <a:t>R$</a:t>
            </a:r>
            <a:r>
              <a:rPr sz="2800" spc="-100" dirty="0">
                <a:latin typeface="Verdana"/>
                <a:cs typeface="Verdana"/>
              </a:rPr>
              <a:t> </a:t>
            </a:r>
            <a:r>
              <a:rPr sz="2800" spc="50" dirty="0">
                <a:latin typeface="Verdana"/>
                <a:cs typeface="Verdana"/>
              </a:rPr>
              <a:t>556.640,00</a:t>
            </a:r>
            <a:endParaRPr sz="2800" dirty="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6303263" y="941832"/>
            <a:ext cx="4040504" cy="4095115"/>
            <a:chOff x="6303263" y="941832"/>
            <a:chExt cx="4040504" cy="4095115"/>
          </a:xfrm>
        </p:grpSpPr>
        <p:pic>
          <p:nvPicPr>
            <p:cNvPr id="10" name="object 10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310883" y="2912364"/>
              <a:ext cx="4024883" cy="2124455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6310883" y="949452"/>
              <a:ext cx="4025265" cy="201295"/>
            </a:xfrm>
            <a:custGeom>
              <a:avLst/>
              <a:gdLst/>
              <a:ahLst/>
              <a:cxnLst/>
              <a:rect l="l" t="t" r="r" b="b"/>
              <a:pathLst>
                <a:path w="4025265" h="201294">
                  <a:moveTo>
                    <a:pt x="3823716" y="201168"/>
                  </a:moveTo>
                  <a:lnTo>
                    <a:pt x="201167" y="201168"/>
                  </a:lnTo>
                  <a:lnTo>
                    <a:pt x="0" y="0"/>
                  </a:lnTo>
                  <a:lnTo>
                    <a:pt x="4024883" y="0"/>
                  </a:lnTo>
                  <a:lnTo>
                    <a:pt x="3823716" y="201168"/>
                  </a:lnTo>
                  <a:close/>
                </a:path>
              </a:pathLst>
            </a:custGeom>
            <a:solidFill>
              <a:srgbClr val="F2B35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310883" y="2354580"/>
              <a:ext cx="4025265" cy="201295"/>
            </a:xfrm>
            <a:custGeom>
              <a:avLst/>
              <a:gdLst/>
              <a:ahLst/>
              <a:cxnLst/>
              <a:rect l="l" t="t" r="r" b="b"/>
              <a:pathLst>
                <a:path w="4025265" h="201294">
                  <a:moveTo>
                    <a:pt x="4024883" y="201168"/>
                  </a:moveTo>
                  <a:lnTo>
                    <a:pt x="0" y="201168"/>
                  </a:lnTo>
                  <a:lnTo>
                    <a:pt x="201167" y="0"/>
                  </a:lnTo>
                  <a:lnTo>
                    <a:pt x="3823716" y="0"/>
                  </a:lnTo>
                  <a:lnTo>
                    <a:pt x="4024883" y="201168"/>
                  </a:lnTo>
                  <a:close/>
                </a:path>
              </a:pathLst>
            </a:custGeom>
            <a:solidFill>
              <a:srgbClr val="C1822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310883" y="949452"/>
              <a:ext cx="201295" cy="1606550"/>
            </a:xfrm>
            <a:custGeom>
              <a:avLst/>
              <a:gdLst/>
              <a:ahLst/>
              <a:cxnLst/>
              <a:rect l="l" t="t" r="r" b="b"/>
              <a:pathLst>
                <a:path w="201295" h="1606550">
                  <a:moveTo>
                    <a:pt x="0" y="1606296"/>
                  </a:moveTo>
                  <a:lnTo>
                    <a:pt x="0" y="0"/>
                  </a:lnTo>
                  <a:lnTo>
                    <a:pt x="201167" y="201168"/>
                  </a:lnTo>
                  <a:lnTo>
                    <a:pt x="201167" y="1405127"/>
                  </a:lnTo>
                  <a:lnTo>
                    <a:pt x="0" y="1606296"/>
                  </a:lnTo>
                  <a:close/>
                </a:path>
              </a:pathLst>
            </a:custGeom>
            <a:solidFill>
              <a:srgbClr val="F6C6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10134600" y="949452"/>
              <a:ext cx="201295" cy="1606550"/>
            </a:xfrm>
            <a:custGeom>
              <a:avLst/>
              <a:gdLst/>
              <a:ahLst/>
              <a:cxnLst/>
              <a:rect l="l" t="t" r="r" b="b"/>
              <a:pathLst>
                <a:path w="201295" h="1606550">
                  <a:moveTo>
                    <a:pt x="201167" y="1606296"/>
                  </a:moveTo>
                  <a:lnTo>
                    <a:pt x="0" y="1405127"/>
                  </a:lnTo>
                  <a:lnTo>
                    <a:pt x="0" y="201168"/>
                  </a:lnTo>
                  <a:lnTo>
                    <a:pt x="201167" y="0"/>
                  </a:lnTo>
                  <a:lnTo>
                    <a:pt x="201167" y="1606296"/>
                  </a:lnTo>
                  <a:close/>
                </a:path>
              </a:pathLst>
            </a:custGeom>
            <a:solidFill>
              <a:srgbClr val="90601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303263" y="941832"/>
              <a:ext cx="4040504" cy="1621790"/>
            </a:xfrm>
            <a:custGeom>
              <a:avLst/>
              <a:gdLst/>
              <a:ahLst/>
              <a:cxnLst/>
              <a:rect l="l" t="t" r="r" b="b"/>
              <a:pathLst>
                <a:path w="4040504" h="1621789">
                  <a:moveTo>
                    <a:pt x="1524" y="4572"/>
                  </a:moveTo>
                  <a:lnTo>
                    <a:pt x="4572" y="0"/>
                  </a:lnTo>
                  <a:lnTo>
                    <a:pt x="6096" y="0"/>
                  </a:lnTo>
                  <a:lnTo>
                    <a:pt x="1524" y="4572"/>
                  </a:lnTo>
                  <a:close/>
                </a:path>
                <a:path w="4040504" h="1621789">
                  <a:moveTo>
                    <a:pt x="15240" y="24384"/>
                  </a:moveTo>
                  <a:lnTo>
                    <a:pt x="3048" y="12192"/>
                  </a:lnTo>
                  <a:lnTo>
                    <a:pt x="1524" y="11430"/>
                  </a:lnTo>
                  <a:lnTo>
                    <a:pt x="1524" y="4572"/>
                  </a:lnTo>
                  <a:lnTo>
                    <a:pt x="6096" y="0"/>
                  </a:lnTo>
                  <a:lnTo>
                    <a:pt x="10668" y="0"/>
                  </a:lnTo>
                  <a:lnTo>
                    <a:pt x="12192" y="3048"/>
                  </a:lnTo>
                  <a:lnTo>
                    <a:pt x="16764" y="7620"/>
                  </a:lnTo>
                  <a:lnTo>
                    <a:pt x="15240" y="7620"/>
                  </a:lnTo>
                  <a:lnTo>
                    <a:pt x="7620" y="15240"/>
                  </a:lnTo>
                  <a:lnTo>
                    <a:pt x="15240" y="15240"/>
                  </a:lnTo>
                  <a:lnTo>
                    <a:pt x="15240" y="24384"/>
                  </a:lnTo>
                  <a:close/>
                </a:path>
                <a:path w="4040504" h="1621789">
                  <a:moveTo>
                    <a:pt x="4015740" y="15240"/>
                  </a:moveTo>
                  <a:lnTo>
                    <a:pt x="24384" y="15240"/>
                  </a:lnTo>
                  <a:lnTo>
                    <a:pt x="12192" y="3048"/>
                  </a:lnTo>
                  <a:lnTo>
                    <a:pt x="10668" y="0"/>
                  </a:lnTo>
                  <a:lnTo>
                    <a:pt x="4030980" y="0"/>
                  </a:lnTo>
                  <a:lnTo>
                    <a:pt x="4015740" y="15240"/>
                  </a:lnTo>
                  <a:close/>
                </a:path>
                <a:path w="4040504" h="1621789">
                  <a:moveTo>
                    <a:pt x="3825240" y="211836"/>
                  </a:moveTo>
                  <a:lnTo>
                    <a:pt x="3823716" y="210312"/>
                  </a:lnTo>
                  <a:lnTo>
                    <a:pt x="3823716" y="205739"/>
                  </a:lnTo>
                  <a:lnTo>
                    <a:pt x="3826764" y="204215"/>
                  </a:lnTo>
                  <a:lnTo>
                    <a:pt x="4030980" y="0"/>
                  </a:lnTo>
                  <a:lnTo>
                    <a:pt x="4035552" y="0"/>
                  </a:lnTo>
                  <a:lnTo>
                    <a:pt x="4037076" y="3048"/>
                  </a:lnTo>
                  <a:lnTo>
                    <a:pt x="4040124" y="6096"/>
                  </a:lnTo>
                  <a:lnTo>
                    <a:pt x="4040124" y="7620"/>
                  </a:lnTo>
                  <a:lnTo>
                    <a:pt x="4026408" y="7620"/>
                  </a:lnTo>
                  <a:lnTo>
                    <a:pt x="4026408" y="22941"/>
                  </a:lnTo>
                  <a:lnTo>
                    <a:pt x="3849531" y="201168"/>
                  </a:lnTo>
                  <a:lnTo>
                    <a:pt x="3835908" y="201168"/>
                  </a:lnTo>
                  <a:lnTo>
                    <a:pt x="3838956" y="204215"/>
                  </a:lnTo>
                  <a:lnTo>
                    <a:pt x="3838956" y="208788"/>
                  </a:lnTo>
                  <a:lnTo>
                    <a:pt x="3825240" y="208788"/>
                  </a:lnTo>
                  <a:lnTo>
                    <a:pt x="3825240" y="211836"/>
                  </a:lnTo>
                  <a:close/>
                </a:path>
                <a:path w="4040504" h="1621789">
                  <a:moveTo>
                    <a:pt x="4040124" y="6096"/>
                  </a:moveTo>
                  <a:lnTo>
                    <a:pt x="4037076" y="3048"/>
                  </a:lnTo>
                  <a:lnTo>
                    <a:pt x="4035552" y="0"/>
                  </a:lnTo>
                  <a:lnTo>
                    <a:pt x="4037076" y="0"/>
                  </a:lnTo>
                  <a:lnTo>
                    <a:pt x="4040124" y="4572"/>
                  </a:lnTo>
                  <a:lnTo>
                    <a:pt x="4040124" y="6096"/>
                  </a:lnTo>
                  <a:close/>
                </a:path>
                <a:path w="4040504" h="1621789">
                  <a:moveTo>
                    <a:pt x="1524" y="11430"/>
                  </a:moveTo>
                  <a:lnTo>
                    <a:pt x="0" y="10668"/>
                  </a:lnTo>
                  <a:lnTo>
                    <a:pt x="0" y="6096"/>
                  </a:lnTo>
                  <a:lnTo>
                    <a:pt x="1524" y="4572"/>
                  </a:lnTo>
                  <a:lnTo>
                    <a:pt x="1524" y="11430"/>
                  </a:lnTo>
                  <a:close/>
                </a:path>
                <a:path w="4040504" h="1621789">
                  <a:moveTo>
                    <a:pt x="15240" y="15240"/>
                  </a:moveTo>
                  <a:lnTo>
                    <a:pt x="7620" y="15240"/>
                  </a:lnTo>
                  <a:lnTo>
                    <a:pt x="15240" y="7620"/>
                  </a:lnTo>
                  <a:lnTo>
                    <a:pt x="15240" y="15240"/>
                  </a:lnTo>
                  <a:close/>
                </a:path>
                <a:path w="4040504" h="1621789">
                  <a:moveTo>
                    <a:pt x="201167" y="210311"/>
                  </a:moveTo>
                  <a:lnTo>
                    <a:pt x="15240" y="24384"/>
                  </a:lnTo>
                  <a:lnTo>
                    <a:pt x="15240" y="7620"/>
                  </a:lnTo>
                  <a:lnTo>
                    <a:pt x="16764" y="7620"/>
                  </a:lnTo>
                  <a:lnTo>
                    <a:pt x="210312" y="201168"/>
                  </a:lnTo>
                  <a:lnTo>
                    <a:pt x="204216" y="201168"/>
                  </a:lnTo>
                  <a:lnTo>
                    <a:pt x="201167" y="204215"/>
                  </a:lnTo>
                  <a:lnTo>
                    <a:pt x="201167" y="210311"/>
                  </a:lnTo>
                  <a:close/>
                </a:path>
                <a:path w="4040504" h="1621789">
                  <a:moveTo>
                    <a:pt x="4026408" y="22941"/>
                  </a:moveTo>
                  <a:lnTo>
                    <a:pt x="4026408" y="7620"/>
                  </a:lnTo>
                  <a:lnTo>
                    <a:pt x="4032504" y="15240"/>
                  </a:lnTo>
                  <a:lnTo>
                    <a:pt x="4034051" y="15240"/>
                  </a:lnTo>
                  <a:lnTo>
                    <a:pt x="4026408" y="22941"/>
                  </a:lnTo>
                  <a:close/>
                </a:path>
                <a:path w="4040504" h="1621789">
                  <a:moveTo>
                    <a:pt x="4034051" y="15240"/>
                  </a:moveTo>
                  <a:lnTo>
                    <a:pt x="4032504" y="15240"/>
                  </a:lnTo>
                  <a:lnTo>
                    <a:pt x="4026408" y="7620"/>
                  </a:lnTo>
                  <a:lnTo>
                    <a:pt x="4040124" y="7620"/>
                  </a:lnTo>
                  <a:lnTo>
                    <a:pt x="4040124" y="10668"/>
                  </a:lnTo>
                  <a:lnTo>
                    <a:pt x="4037076" y="12192"/>
                  </a:lnTo>
                  <a:lnTo>
                    <a:pt x="4034051" y="15240"/>
                  </a:lnTo>
                  <a:close/>
                </a:path>
                <a:path w="4040504" h="1621789">
                  <a:moveTo>
                    <a:pt x="4040124" y="1612392"/>
                  </a:moveTo>
                  <a:lnTo>
                    <a:pt x="4026408" y="1598594"/>
                  </a:lnTo>
                  <a:lnTo>
                    <a:pt x="4026408" y="22941"/>
                  </a:lnTo>
                  <a:lnTo>
                    <a:pt x="4037076" y="12192"/>
                  </a:lnTo>
                  <a:lnTo>
                    <a:pt x="4040124" y="10668"/>
                  </a:lnTo>
                  <a:lnTo>
                    <a:pt x="4040124" y="1612392"/>
                  </a:lnTo>
                  <a:close/>
                </a:path>
                <a:path w="4040504" h="1621789">
                  <a:moveTo>
                    <a:pt x="1524" y="1610868"/>
                  </a:moveTo>
                  <a:lnTo>
                    <a:pt x="1524" y="11430"/>
                  </a:lnTo>
                  <a:lnTo>
                    <a:pt x="3048" y="12192"/>
                  </a:lnTo>
                  <a:lnTo>
                    <a:pt x="15240" y="24384"/>
                  </a:lnTo>
                  <a:lnTo>
                    <a:pt x="15240" y="1597152"/>
                  </a:lnTo>
                  <a:lnTo>
                    <a:pt x="1524" y="1610868"/>
                  </a:lnTo>
                  <a:close/>
                </a:path>
                <a:path w="4040504" h="1621789">
                  <a:moveTo>
                    <a:pt x="210312" y="216408"/>
                  </a:moveTo>
                  <a:lnTo>
                    <a:pt x="207264" y="216408"/>
                  </a:lnTo>
                  <a:lnTo>
                    <a:pt x="201168" y="210312"/>
                  </a:lnTo>
                  <a:lnTo>
                    <a:pt x="201167" y="204215"/>
                  </a:lnTo>
                  <a:lnTo>
                    <a:pt x="204216" y="201168"/>
                  </a:lnTo>
                  <a:lnTo>
                    <a:pt x="210312" y="201168"/>
                  </a:lnTo>
                  <a:lnTo>
                    <a:pt x="213360" y="204215"/>
                  </a:lnTo>
                  <a:lnTo>
                    <a:pt x="216407" y="205739"/>
                  </a:lnTo>
                  <a:lnTo>
                    <a:pt x="216407" y="208788"/>
                  </a:lnTo>
                  <a:lnTo>
                    <a:pt x="208788" y="214884"/>
                  </a:lnTo>
                  <a:lnTo>
                    <a:pt x="211836" y="214884"/>
                  </a:lnTo>
                  <a:lnTo>
                    <a:pt x="210312" y="216408"/>
                  </a:lnTo>
                  <a:close/>
                </a:path>
                <a:path w="4040504" h="1621789">
                  <a:moveTo>
                    <a:pt x="3825240" y="214884"/>
                  </a:moveTo>
                  <a:lnTo>
                    <a:pt x="216407" y="214884"/>
                  </a:lnTo>
                  <a:lnTo>
                    <a:pt x="216407" y="205739"/>
                  </a:lnTo>
                  <a:lnTo>
                    <a:pt x="213360" y="204215"/>
                  </a:lnTo>
                  <a:lnTo>
                    <a:pt x="210312" y="201168"/>
                  </a:lnTo>
                  <a:lnTo>
                    <a:pt x="3829812" y="201168"/>
                  </a:lnTo>
                  <a:lnTo>
                    <a:pt x="3826764" y="204215"/>
                  </a:lnTo>
                  <a:lnTo>
                    <a:pt x="3823716" y="205739"/>
                  </a:lnTo>
                  <a:lnTo>
                    <a:pt x="3823716" y="210312"/>
                  </a:lnTo>
                  <a:lnTo>
                    <a:pt x="3825228" y="211824"/>
                  </a:lnTo>
                  <a:lnTo>
                    <a:pt x="3825240" y="214884"/>
                  </a:lnTo>
                  <a:close/>
                </a:path>
                <a:path w="4040504" h="1621789">
                  <a:moveTo>
                    <a:pt x="3838956" y="211824"/>
                  </a:moveTo>
                  <a:lnTo>
                    <a:pt x="3838956" y="204215"/>
                  </a:lnTo>
                  <a:lnTo>
                    <a:pt x="3835908" y="201168"/>
                  </a:lnTo>
                  <a:lnTo>
                    <a:pt x="3849531" y="201168"/>
                  </a:lnTo>
                  <a:lnTo>
                    <a:pt x="3838956" y="211824"/>
                  </a:lnTo>
                  <a:close/>
                </a:path>
                <a:path w="4040504" h="1621789">
                  <a:moveTo>
                    <a:pt x="211836" y="214884"/>
                  </a:moveTo>
                  <a:lnTo>
                    <a:pt x="208788" y="214884"/>
                  </a:lnTo>
                  <a:lnTo>
                    <a:pt x="216407" y="208788"/>
                  </a:lnTo>
                  <a:lnTo>
                    <a:pt x="216407" y="210312"/>
                  </a:lnTo>
                  <a:lnTo>
                    <a:pt x="211836" y="214884"/>
                  </a:lnTo>
                  <a:close/>
                </a:path>
                <a:path w="4040504" h="1621789">
                  <a:moveTo>
                    <a:pt x="3834384" y="216408"/>
                  </a:moveTo>
                  <a:lnTo>
                    <a:pt x="3829812" y="216408"/>
                  </a:lnTo>
                  <a:lnTo>
                    <a:pt x="3825240" y="211836"/>
                  </a:lnTo>
                  <a:lnTo>
                    <a:pt x="3825240" y="208788"/>
                  </a:lnTo>
                  <a:lnTo>
                    <a:pt x="3831335" y="214884"/>
                  </a:lnTo>
                  <a:lnTo>
                    <a:pt x="3835908" y="214884"/>
                  </a:lnTo>
                  <a:lnTo>
                    <a:pt x="3834384" y="216408"/>
                  </a:lnTo>
                  <a:close/>
                </a:path>
                <a:path w="4040504" h="1621789">
                  <a:moveTo>
                    <a:pt x="3835908" y="214884"/>
                  </a:moveTo>
                  <a:lnTo>
                    <a:pt x="3831335" y="214884"/>
                  </a:lnTo>
                  <a:lnTo>
                    <a:pt x="3825240" y="208788"/>
                  </a:lnTo>
                  <a:lnTo>
                    <a:pt x="3838956" y="208788"/>
                  </a:lnTo>
                  <a:lnTo>
                    <a:pt x="3838944" y="211836"/>
                  </a:lnTo>
                  <a:lnTo>
                    <a:pt x="3835908" y="214884"/>
                  </a:lnTo>
                  <a:close/>
                </a:path>
                <a:path w="4040504" h="1621789">
                  <a:moveTo>
                    <a:pt x="201167" y="1411224"/>
                  </a:moveTo>
                  <a:lnTo>
                    <a:pt x="201167" y="210311"/>
                  </a:lnTo>
                  <a:lnTo>
                    <a:pt x="207264" y="216408"/>
                  </a:lnTo>
                  <a:lnTo>
                    <a:pt x="216407" y="216408"/>
                  </a:lnTo>
                  <a:lnTo>
                    <a:pt x="216407" y="1405128"/>
                  </a:lnTo>
                  <a:lnTo>
                    <a:pt x="207264" y="1405128"/>
                  </a:lnTo>
                  <a:lnTo>
                    <a:pt x="201167" y="1411224"/>
                  </a:lnTo>
                  <a:close/>
                </a:path>
                <a:path w="4040504" h="1621789">
                  <a:moveTo>
                    <a:pt x="216407" y="216408"/>
                  </a:moveTo>
                  <a:lnTo>
                    <a:pt x="210312" y="216408"/>
                  </a:lnTo>
                  <a:lnTo>
                    <a:pt x="216407" y="210312"/>
                  </a:lnTo>
                  <a:lnTo>
                    <a:pt x="216407" y="216408"/>
                  </a:lnTo>
                  <a:close/>
                </a:path>
                <a:path w="4040504" h="1621789">
                  <a:moveTo>
                    <a:pt x="3838956" y="216408"/>
                  </a:moveTo>
                  <a:lnTo>
                    <a:pt x="3834384" y="216408"/>
                  </a:lnTo>
                  <a:lnTo>
                    <a:pt x="3838956" y="211824"/>
                  </a:lnTo>
                  <a:lnTo>
                    <a:pt x="3838956" y="216408"/>
                  </a:lnTo>
                  <a:close/>
                </a:path>
                <a:path w="4040504" h="1621789">
                  <a:moveTo>
                    <a:pt x="3825240" y="1409700"/>
                  </a:moveTo>
                  <a:lnTo>
                    <a:pt x="3825240" y="211836"/>
                  </a:lnTo>
                  <a:lnTo>
                    <a:pt x="3829812" y="216408"/>
                  </a:lnTo>
                  <a:lnTo>
                    <a:pt x="3838956" y="216408"/>
                  </a:lnTo>
                  <a:lnTo>
                    <a:pt x="3838956" y="1405128"/>
                  </a:lnTo>
                  <a:lnTo>
                    <a:pt x="3829812" y="1405128"/>
                  </a:lnTo>
                  <a:lnTo>
                    <a:pt x="3825240" y="1409700"/>
                  </a:lnTo>
                  <a:close/>
                </a:path>
                <a:path w="4040504" h="1621789">
                  <a:moveTo>
                    <a:pt x="211824" y="1420368"/>
                  </a:moveTo>
                  <a:lnTo>
                    <a:pt x="204216" y="1420368"/>
                  </a:lnTo>
                  <a:lnTo>
                    <a:pt x="201167" y="1417320"/>
                  </a:lnTo>
                  <a:lnTo>
                    <a:pt x="201168" y="1411224"/>
                  </a:lnTo>
                  <a:lnTo>
                    <a:pt x="207264" y="1405128"/>
                  </a:lnTo>
                  <a:lnTo>
                    <a:pt x="210312" y="1405128"/>
                  </a:lnTo>
                  <a:lnTo>
                    <a:pt x="211836" y="1406652"/>
                  </a:lnTo>
                  <a:lnTo>
                    <a:pt x="208788" y="1406652"/>
                  </a:lnTo>
                  <a:lnTo>
                    <a:pt x="216407" y="1412748"/>
                  </a:lnTo>
                  <a:lnTo>
                    <a:pt x="216407" y="1415796"/>
                  </a:lnTo>
                  <a:lnTo>
                    <a:pt x="211824" y="1420368"/>
                  </a:lnTo>
                  <a:close/>
                </a:path>
                <a:path w="4040504" h="1621789">
                  <a:moveTo>
                    <a:pt x="216407" y="1411224"/>
                  </a:moveTo>
                  <a:lnTo>
                    <a:pt x="210312" y="1405128"/>
                  </a:lnTo>
                  <a:lnTo>
                    <a:pt x="216407" y="1405128"/>
                  </a:lnTo>
                  <a:lnTo>
                    <a:pt x="216407" y="1411224"/>
                  </a:lnTo>
                  <a:close/>
                </a:path>
                <a:path w="4040504" h="1621789">
                  <a:moveTo>
                    <a:pt x="3825240" y="1412748"/>
                  </a:moveTo>
                  <a:lnTo>
                    <a:pt x="3825240" y="1409700"/>
                  </a:lnTo>
                  <a:lnTo>
                    <a:pt x="3829812" y="1405128"/>
                  </a:lnTo>
                  <a:lnTo>
                    <a:pt x="3834384" y="1405128"/>
                  </a:lnTo>
                  <a:lnTo>
                    <a:pt x="3835908" y="1406652"/>
                  </a:lnTo>
                  <a:lnTo>
                    <a:pt x="3831335" y="1406652"/>
                  </a:lnTo>
                  <a:lnTo>
                    <a:pt x="3825240" y="1412748"/>
                  </a:lnTo>
                  <a:close/>
                </a:path>
                <a:path w="4040504" h="1621789">
                  <a:moveTo>
                    <a:pt x="3838956" y="1409711"/>
                  </a:moveTo>
                  <a:lnTo>
                    <a:pt x="3834384" y="1405128"/>
                  </a:lnTo>
                  <a:lnTo>
                    <a:pt x="3838956" y="1405128"/>
                  </a:lnTo>
                  <a:lnTo>
                    <a:pt x="3838956" y="1409711"/>
                  </a:lnTo>
                  <a:close/>
                </a:path>
                <a:path w="4040504" h="1621789">
                  <a:moveTo>
                    <a:pt x="216407" y="1412748"/>
                  </a:moveTo>
                  <a:lnTo>
                    <a:pt x="208788" y="1406652"/>
                  </a:lnTo>
                  <a:lnTo>
                    <a:pt x="211836" y="1406652"/>
                  </a:lnTo>
                  <a:lnTo>
                    <a:pt x="216407" y="1411224"/>
                  </a:lnTo>
                  <a:lnTo>
                    <a:pt x="216407" y="1412748"/>
                  </a:lnTo>
                  <a:close/>
                </a:path>
                <a:path w="4040504" h="1621789">
                  <a:moveTo>
                    <a:pt x="3828299" y="1420368"/>
                  </a:moveTo>
                  <a:lnTo>
                    <a:pt x="211824" y="1420368"/>
                  </a:lnTo>
                  <a:lnTo>
                    <a:pt x="216407" y="1415796"/>
                  </a:lnTo>
                  <a:lnTo>
                    <a:pt x="216407" y="1406652"/>
                  </a:lnTo>
                  <a:lnTo>
                    <a:pt x="3825240" y="1406652"/>
                  </a:lnTo>
                  <a:lnTo>
                    <a:pt x="3825228" y="1409711"/>
                  </a:lnTo>
                  <a:lnTo>
                    <a:pt x="3823716" y="1411224"/>
                  </a:lnTo>
                  <a:lnTo>
                    <a:pt x="3823716" y="1415796"/>
                  </a:lnTo>
                  <a:lnTo>
                    <a:pt x="3828299" y="1420368"/>
                  </a:lnTo>
                  <a:close/>
                </a:path>
                <a:path w="4040504" h="1621789">
                  <a:moveTo>
                    <a:pt x="3838956" y="1412748"/>
                  </a:moveTo>
                  <a:lnTo>
                    <a:pt x="3825240" y="1412748"/>
                  </a:lnTo>
                  <a:lnTo>
                    <a:pt x="3831335" y="1406652"/>
                  </a:lnTo>
                  <a:lnTo>
                    <a:pt x="3835908" y="1406652"/>
                  </a:lnTo>
                  <a:lnTo>
                    <a:pt x="3838944" y="1409700"/>
                  </a:lnTo>
                  <a:lnTo>
                    <a:pt x="3838956" y="1412748"/>
                  </a:lnTo>
                  <a:close/>
                </a:path>
                <a:path w="4040504" h="1621789">
                  <a:moveTo>
                    <a:pt x="4035552" y="1621536"/>
                  </a:moveTo>
                  <a:lnTo>
                    <a:pt x="4030980" y="1621536"/>
                  </a:lnTo>
                  <a:lnTo>
                    <a:pt x="3823716" y="1415796"/>
                  </a:lnTo>
                  <a:lnTo>
                    <a:pt x="3823716" y="1411224"/>
                  </a:lnTo>
                  <a:lnTo>
                    <a:pt x="3825240" y="1409700"/>
                  </a:lnTo>
                  <a:lnTo>
                    <a:pt x="3825240" y="1412748"/>
                  </a:lnTo>
                  <a:lnTo>
                    <a:pt x="3838956" y="1412748"/>
                  </a:lnTo>
                  <a:lnTo>
                    <a:pt x="3838956" y="1417320"/>
                  </a:lnTo>
                  <a:lnTo>
                    <a:pt x="3835908" y="1420368"/>
                  </a:lnTo>
                  <a:lnTo>
                    <a:pt x="3849531" y="1420368"/>
                  </a:lnTo>
                  <a:lnTo>
                    <a:pt x="4026408" y="1598594"/>
                  </a:lnTo>
                  <a:lnTo>
                    <a:pt x="4026408" y="1613916"/>
                  </a:lnTo>
                  <a:lnTo>
                    <a:pt x="4040124" y="1613916"/>
                  </a:lnTo>
                  <a:lnTo>
                    <a:pt x="4040124" y="1616964"/>
                  </a:lnTo>
                  <a:lnTo>
                    <a:pt x="4037076" y="1618488"/>
                  </a:lnTo>
                  <a:lnTo>
                    <a:pt x="4035552" y="1621536"/>
                  </a:lnTo>
                  <a:close/>
                </a:path>
                <a:path w="4040504" h="1621789">
                  <a:moveTo>
                    <a:pt x="3849531" y="1420368"/>
                  </a:moveTo>
                  <a:lnTo>
                    <a:pt x="3835908" y="1420368"/>
                  </a:lnTo>
                  <a:lnTo>
                    <a:pt x="3838956" y="1417320"/>
                  </a:lnTo>
                  <a:lnTo>
                    <a:pt x="3838956" y="1409711"/>
                  </a:lnTo>
                  <a:lnTo>
                    <a:pt x="3849531" y="1420368"/>
                  </a:lnTo>
                  <a:close/>
                </a:path>
                <a:path w="4040504" h="1621789">
                  <a:moveTo>
                    <a:pt x="16798" y="1613916"/>
                  </a:moveTo>
                  <a:lnTo>
                    <a:pt x="15240" y="1613916"/>
                  </a:lnTo>
                  <a:lnTo>
                    <a:pt x="15240" y="1597152"/>
                  </a:lnTo>
                  <a:lnTo>
                    <a:pt x="201167" y="1411224"/>
                  </a:lnTo>
                  <a:lnTo>
                    <a:pt x="201167" y="1417320"/>
                  </a:lnTo>
                  <a:lnTo>
                    <a:pt x="204216" y="1420368"/>
                  </a:lnTo>
                  <a:lnTo>
                    <a:pt x="211824" y="1420368"/>
                  </a:lnTo>
                  <a:lnTo>
                    <a:pt x="16798" y="1613916"/>
                  </a:lnTo>
                  <a:close/>
                </a:path>
                <a:path w="4040504" h="1621789">
                  <a:moveTo>
                    <a:pt x="10668" y="1621536"/>
                  </a:moveTo>
                  <a:lnTo>
                    <a:pt x="6096" y="1621536"/>
                  </a:lnTo>
                  <a:lnTo>
                    <a:pt x="3048" y="1618488"/>
                  </a:lnTo>
                  <a:lnTo>
                    <a:pt x="1524" y="1617726"/>
                  </a:lnTo>
                  <a:lnTo>
                    <a:pt x="1524" y="1610868"/>
                  </a:lnTo>
                  <a:lnTo>
                    <a:pt x="15240" y="1597152"/>
                  </a:lnTo>
                  <a:lnTo>
                    <a:pt x="15240" y="1607820"/>
                  </a:lnTo>
                  <a:lnTo>
                    <a:pt x="7620" y="1607820"/>
                  </a:lnTo>
                  <a:lnTo>
                    <a:pt x="15240" y="1613916"/>
                  </a:lnTo>
                  <a:lnTo>
                    <a:pt x="16798" y="1613916"/>
                  </a:lnTo>
                  <a:lnTo>
                    <a:pt x="12192" y="1618488"/>
                  </a:lnTo>
                  <a:lnTo>
                    <a:pt x="10668" y="1621536"/>
                  </a:lnTo>
                  <a:close/>
                </a:path>
                <a:path w="4040504" h="1621789">
                  <a:moveTo>
                    <a:pt x="4026408" y="1613916"/>
                  </a:moveTo>
                  <a:lnTo>
                    <a:pt x="4026408" y="1598594"/>
                  </a:lnTo>
                  <a:lnTo>
                    <a:pt x="4035563" y="1607820"/>
                  </a:lnTo>
                  <a:lnTo>
                    <a:pt x="4032504" y="1607820"/>
                  </a:lnTo>
                  <a:lnTo>
                    <a:pt x="4026408" y="1613916"/>
                  </a:lnTo>
                  <a:close/>
                </a:path>
                <a:path w="4040504" h="1621789">
                  <a:moveTo>
                    <a:pt x="15240" y="1613916"/>
                  </a:moveTo>
                  <a:lnTo>
                    <a:pt x="7620" y="1607820"/>
                  </a:lnTo>
                  <a:lnTo>
                    <a:pt x="15240" y="1607820"/>
                  </a:lnTo>
                  <a:lnTo>
                    <a:pt x="15240" y="1613916"/>
                  </a:lnTo>
                  <a:close/>
                </a:path>
                <a:path w="4040504" h="1621789">
                  <a:moveTo>
                    <a:pt x="4030980" y="1621536"/>
                  </a:moveTo>
                  <a:lnTo>
                    <a:pt x="10668" y="1621536"/>
                  </a:lnTo>
                  <a:lnTo>
                    <a:pt x="12192" y="1618488"/>
                  </a:lnTo>
                  <a:lnTo>
                    <a:pt x="22941" y="1607820"/>
                  </a:lnTo>
                  <a:lnTo>
                    <a:pt x="4017182" y="1607820"/>
                  </a:lnTo>
                  <a:lnTo>
                    <a:pt x="4030980" y="1621536"/>
                  </a:lnTo>
                  <a:close/>
                </a:path>
                <a:path w="4040504" h="1621789">
                  <a:moveTo>
                    <a:pt x="4040124" y="1613916"/>
                  </a:moveTo>
                  <a:lnTo>
                    <a:pt x="4026408" y="1613916"/>
                  </a:lnTo>
                  <a:lnTo>
                    <a:pt x="4032504" y="1607820"/>
                  </a:lnTo>
                  <a:lnTo>
                    <a:pt x="4035563" y="1607820"/>
                  </a:lnTo>
                  <a:lnTo>
                    <a:pt x="4040124" y="1612392"/>
                  </a:lnTo>
                  <a:lnTo>
                    <a:pt x="4040124" y="1613916"/>
                  </a:lnTo>
                  <a:close/>
                </a:path>
                <a:path w="4040504" h="1621789">
                  <a:moveTo>
                    <a:pt x="1524" y="1617726"/>
                  </a:moveTo>
                  <a:lnTo>
                    <a:pt x="0" y="1616964"/>
                  </a:lnTo>
                  <a:lnTo>
                    <a:pt x="0" y="1612392"/>
                  </a:lnTo>
                  <a:lnTo>
                    <a:pt x="1524" y="1610868"/>
                  </a:lnTo>
                  <a:lnTo>
                    <a:pt x="1524" y="1617726"/>
                  </a:lnTo>
                  <a:close/>
                </a:path>
                <a:path w="4040504" h="1621789">
                  <a:moveTo>
                    <a:pt x="4037076" y="1621536"/>
                  </a:moveTo>
                  <a:lnTo>
                    <a:pt x="4035552" y="1621536"/>
                  </a:lnTo>
                  <a:lnTo>
                    <a:pt x="4037076" y="1618488"/>
                  </a:lnTo>
                  <a:lnTo>
                    <a:pt x="4040124" y="1616964"/>
                  </a:lnTo>
                  <a:lnTo>
                    <a:pt x="4040124" y="1618488"/>
                  </a:lnTo>
                  <a:lnTo>
                    <a:pt x="4037076" y="1621536"/>
                  </a:lnTo>
                  <a:close/>
                </a:path>
                <a:path w="4040504" h="1621789">
                  <a:moveTo>
                    <a:pt x="6096" y="1621536"/>
                  </a:moveTo>
                  <a:lnTo>
                    <a:pt x="4572" y="1621536"/>
                  </a:lnTo>
                  <a:lnTo>
                    <a:pt x="1524" y="1618488"/>
                  </a:lnTo>
                  <a:lnTo>
                    <a:pt x="1524" y="1617726"/>
                  </a:lnTo>
                  <a:lnTo>
                    <a:pt x="3048" y="1618488"/>
                  </a:lnTo>
                  <a:lnTo>
                    <a:pt x="6096" y="1621536"/>
                  </a:lnTo>
                  <a:close/>
                </a:path>
              </a:pathLst>
            </a:custGeom>
            <a:solidFill>
              <a:srgbClr val="AF701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 txBox="1"/>
          <p:nvPr/>
        </p:nvSpPr>
        <p:spPr>
          <a:xfrm>
            <a:off x="6519798" y="1156234"/>
            <a:ext cx="3606930" cy="1207382"/>
          </a:xfrm>
          <a:prstGeom prst="rect">
            <a:avLst/>
          </a:prstGeom>
          <a:solidFill>
            <a:srgbClr val="EFA12D"/>
          </a:solidFill>
        </p:spPr>
        <p:txBody>
          <a:bodyPr vert="horz" wrap="square" lIns="0" tIns="27305" rIns="0" bIns="0" rtlCol="0">
            <a:spAutoFit/>
          </a:bodyPr>
          <a:lstStyle/>
          <a:p>
            <a:pPr marL="960119" marR="290195" indent="-668020" algn="ctr">
              <a:spcBef>
                <a:spcPts val="215"/>
              </a:spcBef>
            </a:pPr>
            <a:endParaRPr lang="pt-BR" sz="1400" b="1" spc="-285" dirty="0" smtClean="0">
              <a:latin typeface="Tahoma"/>
              <a:cs typeface="Tahoma"/>
            </a:endParaRPr>
          </a:p>
          <a:p>
            <a:pPr marL="960119" marR="290195" indent="-668020" algn="ctr">
              <a:spcBef>
                <a:spcPts val="215"/>
              </a:spcBef>
            </a:pPr>
            <a:r>
              <a:rPr sz="1400" b="1" spc="-285" dirty="0" smtClean="0">
                <a:latin typeface="Tahoma"/>
                <a:cs typeface="Tahoma"/>
              </a:rPr>
              <a:t>T</a:t>
            </a:r>
            <a:r>
              <a:rPr sz="1400" b="1" spc="-215" dirty="0" smtClean="0">
                <a:latin typeface="Tahoma"/>
                <a:cs typeface="Tahoma"/>
              </a:rPr>
              <a:t>R</a:t>
            </a:r>
            <a:r>
              <a:rPr sz="1400" b="1" spc="110" dirty="0" smtClean="0">
                <a:latin typeface="Tahoma"/>
                <a:cs typeface="Tahoma"/>
              </a:rPr>
              <a:t>A</a:t>
            </a:r>
            <a:r>
              <a:rPr sz="1400" b="1" spc="-25" dirty="0" smtClean="0">
                <a:latin typeface="Tahoma"/>
                <a:cs typeface="Tahoma"/>
              </a:rPr>
              <a:t>N</a:t>
            </a:r>
            <a:r>
              <a:rPr sz="1400" b="1" spc="-145" dirty="0" smtClean="0">
                <a:latin typeface="Tahoma"/>
                <a:cs typeface="Tahoma"/>
              </a:rPr>
              <a:t>F</a:t>
            </a:r>
            <a:r>
              <a:rPr sz="1400" b="1" spc="-130" dirty="0" smtClean="0">
                <a:latin typeface="Tahoma"/>
                <a:cs typeface="Tahoma"/>
              </a:rPr>
              <a:t>E</a:t>
            </a:r>
            <a:r>
              <a:rPr sz="1400" b="1" spc="-195" dirty="0" smtClean="0">
                <a:latin typeface="Tahoma"/>
                <a:cs typeface="Tahoma"/>
              </a:rPr>
              <a:t>R</a:t>
            </a:r>
            <a:r>
              <a:rPr sz="1400" b="1" spc="-130" dirty="0" smtClean="0">
                <a:latin typeface="Tahoma"/>
                <a:cs typeface="Tahoma"/>
              </a:rPr>
              <a:t>Ê</a:t>
            </a:r>
            <a:r>
              <a:rPr sz="1400" b="1" spc="-25" dirty="0" smtClean="0">
                <a:latin typeface="Tahoma"/>
                <a:cs typeface="Tahoma"/>
              </a:rPr>
              <a:t>N</a:t>
            </a:r>
            <a:r>
              <a:rPr sz="1400" b="1" spc="200" dirty="0" smtClean="0">
                <a:latin typeface="Tahoma"/>
                <a:cs typeface="Tahoma"/>
              </a:rPr>
              <a:t>C</a:t>
            </a:r>
            <a:r>
              <a:rPr sz="1400" b="1" spc="-310" dirty="0" smtClean="0">
                <a:latin typeface="Tahoma"/>
                <a:cs typeface="Tahoma"/>
              </a:rPr>
              <a:t>I</a:t>
            </a:r>
            <a:r>
              <a:rPr sz="1400" b="1" spc="110" dirty="0" smtClean="0">
                <a:latin typeface="Tahoma"/>
                <a:cs typeface="Tahoma"/>
              </a:rPr>
              <a:t>A</a:t>
            </a:r>
            <a:r>
              <a:rPr sz="1400" b="1" spc="-60" dirty="0" smtClean="0">
                <a:latin typeface="Tahoma"/>
                <a:cs typeface="Tahoma"/>
              </a:rPr>
              <a:t> </a:t>
            </a:r>
            <a:r>
              <a:rPr sz="1400" b="1" spc="-70" dirty="0" smtClean="0">
                <a:latin typeface="Tahoma"/>
                <a:cs typeface="Tahoma"/>
              </a:rPr>
              <a:t>D</a:t>
            </a:r>
            <a:r>
              <a:rPr sz="1400" b="1" spc="-130" dirty="0" smtClean="0">
                <a:latin typeface="Tahoma"/>
                <a:cs typeface="Tahoma"/>
              </a:rPr>
              <a:t>E</a:t>
            </a:r>
            <a:r>
              <a:rPr sz="1400" b="1" spc="-15" dirty="0" smtClean="0">
                <a:latin typeface="Tahoma"/>
                <a:cs typeface="Tahoma"/>
              </a:rPr>
              <a:t> </a:t>
            </a:r>
            <a:r>
              <a:rPr sz="1400" b="1" spc="-70" dirty="0" smtClean="0">
                <a:latin typeface="Tahoma"/>
                <a:cs typeface="Tahoma"/>
              </a:rPr>
              <a:t>D</a:t>
            </a:r>
            <a:r>
              <a:rPr sz="1400" b="1" spc="-155" dirty="0" smtClean="0">
                <a:latin typeface="Tahoma"/>
                <a:cs typeface="Tahoma"/>
              </a:rPr>
              <a:t>U</a:t>
            </a:r>
            <a:r>
              <a:rPr sz="1400" b="1" spc="135" dirty="0" smtClean="0">
                <a:latin typeface="Tahoma"/>
                <a:cs typeface="Tahoma"/>
              </a:rPr>
              <a:t>O</a:t>
            </a:r>
            <a:r>
              <a:rPr sz="1400" b="1" spc="-70" dirty="0" smtClean="0">
                <a:latin typeface="Tahoma"/>
                <a:cs typeface="Tahoma"/>
              </a:rPr>
              <a:t>D</a:t>
            </a:r>
            <a:r>
              <a:rPr sz="1400" b="1" spc="-130" dirty="0" smtClean="0">
                <a:latin typeface="Tahoma"/>
                <a:cs typeface="Tahoma"/>
              </a:rPr>
              <a:t>É</a:t>
            </a:r>
            <a:r>
              <a:rPr sz="1400" b="1" spc="200" dirty="0" smtClean="0">
                <a:latin typeface="Tahoma"/>
                <a:cs typeface="Tahoma"/>
              </a:rPr>
              <a:t>C</a:t>
            </a:r>
            <a:r>
              <a:rPr sz="1400" b="1" spc="-310" dirty="0" smtClean="0">
                <a:latin typeface="Tahoma"/>
                <a:cs typeface="Tahoma"/>
              </a:rPr>
              <a:t>I</a:t>
            </a:r>
            <a:r>
              <a:rPr sz="1400" b="1" spc="40" dirty="0" smtClean="0">
                <a:latin typeface="Tahoma"/>
                <a:cs typeface="Tahoma"/>
              </a:rPr>
              <a:t>M</a:t>
            </a:r>
            <a:r>
              <a:rPr sz="1400" b="1" spc="80" dirty="0" smtClean="0">
                <a:latin typeface="Tahoma"/>
                <a:cs typeface="Tahoma"/>
              </a:rPr>
              <a:t>O  </a:t>
            </a:r>
            <a:endParaRPr lang="pt-BR" sz="1400" b="1" spc="80" dirty="0" smtClean="0">
              <a:latin typeface="Tahoma"/>
              <a:cs typeface="Tahoma"/>
            </a:endParaRPr>
          </a:p>
          <a:p>
            <a:pPr marL="960119" marR="290195" indent="-668020" algn="ctr">
              <a:spcBef>
                <a:spcPts val="215"/>
              </a:spcBef>
            </a:pPr>
            <a:endParaRPr lang="pt-BR" sz="1400" b="1" spc="-105" dirty="0" smtClean="0">
              <a:latin typeface="Tahoma"/>
              <a:cs typeface="Tahoma"/>
            </a:endParaRPr>
          </a:p>
          <a:p>
            <a:pPr marL="960119" marR="290195" indent="-668020" algn="ctr">
              <a:spcBef>
                <a:spcPts val="215"/>
              </a:spcBef>
            </a:pPr>
            <a:r>
              <a:rPr lang="pt-BR" sz="1400" b="1" spc="-105" dirty="0" smtClean="0">
                <a:latin typeface="Tahoma"/>
                <a:cs typeface="Tahoma"/>
              </a:rPr>
              <a:t>3</a:t>
            </a:r>
            <a:r>
              <a:rPr sz="1400" b="1" spc="-270" dirty="0" smtClean="0">
                <a:latin typeface="Tahoma"/>
                <a:cs typeface="Tahoma"/>
              </a:rPr>
              <a:t>º</a:t>
            </a:r>
            <a:r>
              <a:rPr sz="1400" b="1" spc="-15" dirty="0" smtClean="0">
                <a:latin typeface="Tahoma"/>
                <a:cs typeface="Tahoma"/>
              </a:rPr>
              <a:t> </a:t>
            </a:r>
            <a:r>
              <a:rPr sz="1400" b="1" spc="135" dirty="0" smtClean="0">
                <a:latin typeface="Tahoma"/>
                <a:cs typeface="Tahoma"/>
              </a:rPr>
              <a:t>Q</a:t>
            </a:r>
            <a:r>
              <a:rPr sz="1400" b="1" spc="-155" dirty="0" smtClean="0">
                <a:latin typeface="Tahoma"/>
                <a:cs typeface="Tahoma"/>
              </a:rPr>
              <a:t>U</a:t>
            </a:r>
            <a:r>
              <a:rPr sz="1400" b="1" spc="125" dirty="0" smtClean="0">
                <a:latin typeface="Tahoma"/>
                <a:cs typeface="Tahoma"/>
              </a:rPr>
              <a:t>A</a:t>
            </a:r>
            <a:r>
              <a:rPr sz="1400" b="1" spc="-85" dirty="0" smtClean="0">
                <a:latin typeface="Tahoma"/>
                <a:cs typeface="Tahoma"/>
              </a:rPr>
              <a:t>D</a:t>
            </a:r>
            <a:r>
              <a:rPr sz="1400" b="1" spc="-195" dirty="0" smtClean="0">
                <a:latin typeface="Tahoma"/>
                <a:cs typeface="Tahoma"/>
              </a:rPr>
              <a:t>R</a:t>
            </a:r>
            <a:r>
              <a:rPr sz="1400" b="1" spc="-310" dirty="0" smtClean="0">
                <a:latin typeface="Tahoma"/>
                <a:cs typeface="Tahoma"/>
              </a:rPr>
              <a:t>I</a:t>
            </a:r>
            <a:r>
              <a:rPr sz="1400" b="1" spc="40" dirty="0" smtClean="0">
                <a:latin typeface="Tahoma"/>
                <a:cs typeface="Tahoma"/>
              </a:rPr>
              <a:t>M</a:t>
            </a:r>
            <a:r>
              <a:rPr sz="1400" b="1" spc="-130" dirty="0" smtClean="0">
                <a:latin typeface="Tahoma"/>
                <a:cs typeface="Tahoma"/>
              </a:rPr>
              <a:t>E</a:t>
            </a:r>
            <a:r>
              <a:rPr sz="1400" b="1" spc="-160" dirty="0" smtClean="0">
                <a:latin typeface="Tahoma"/>
                <a:cs typeface="Tahoma"/>
              </a:rPr>
              <a:t>S</a:t>
            </a:r>
            <a:r>
              <a:rPr sz="1400" b="1" spc="-285" dirty="0" smtClean="0">
                <a:latin typeface="Tahoma"/>
                <a:cs typeface="Tahoma"/>
              </a:rPr>
              <a:t>T</a:t>
            </a:r>
            <a:r>
              <a:rPr sz="1400" b="1" spc="-215" dirty="0" smtClean="0">
                <a:latin typeface="Tahoma"/>
                <a:cs typeface="Tahoma"/>
              </a:rPr>
              <a:t>R</a:t>
            </a:r>
            <a:r>
              <a:rPr sz="1400" b="1" spc="-130" dirty="0" smtClean="0">
                <a:latin typeface="Tahoma"/>
                <a:cs typeface="Tahoma"/>
              </a:rPr>
              <a:t>E</a:t>
            </a:r>
            <a:endParaRPr lang="pt-BR" sz="1400" b="1" spc="-130" dirty="0" smtClean="0">
              <a:latin typeface="Tahoma"/>
              <a:cs typeface="Tahoma"/>
            </a:endParaRPr>
          </a:p>
          <a:p>
            <a:pPr marL="960119" marR="290195" indent="-668020" algn="ctr">
              <a:spcBef>
                <a:spcPts val="215"/>
              </a:spcBef>
            </a:pPr>
            <a:endParaRPr lang="pt-BR" sz="1400" b="1" spc="-130" dirty="0" smtClean="0">
              <a:latin typeface="Tahoma"/>
              <a:cs typeface="Tahoma"/>
            </a:endParaRPr>
          </a:p>
        </p:txBody>
      </p:sp>
      <p:grpSp>
        <p:nvGrpSpPr>
          <p:cNvPr id="17" name="object 17"/>
          <p:cNvGrpSpPr/>
          <p:nvPr/>
        </p:nvGrpSpPr>
        <p:grpSpPr>
          <a:xfrm>
            <a:off x="344424" y="926591"/>
            <a:ext cx="5722620" cy="4110354"/>
            <a:chOff x="344424" y="926591"/>
            <a:chExt cx="5722620" cy="4110354"/>
          </a:xfrm>
        </p:grpSpPr>
        <p:sp>
          <p:nvSpPr>
            <p:cNvPr id="18" name="object 18"/>
            <p:cNvSpPr/>
            <p:nvPr/>
          </p:nvSpPr>
          <p:spPr>
            <a:xfrm>
              <a:off x="4360164" y="3157727"/>
              <a:ext cx="1706880" cy="1744980"/>
            </a:xfrm>
            <a:custGeom>
              <a:avLst/>
              <a:gdLst/>
              <a:ahLst/>
              <a:cxnLst/>
              <a:rect l="l" t="t" r="r" b="b"/>
              <a:pathLst>
                <a:path w="1706879" h="1744979">
                  <a:moveTo>
                    <a:pt x="836676" y="67056"/>
                  </a:moveTo>
                  <a:lnTo>
                    <a:pt x="33528" y="67056"/>
                  </a:lnTo>
                  <a:lnTo>
                    <a:pt x="20574" y="64389"/>
                  </a:lnTo>
                  <a:lnTo>
                    <a:pt x="9906" y="57150"/>
                  </a:lnTo>
                  <a:lnTo>
                    <a:pt x="2667" y="46482"/>
                  </a:lnTo>
                  <a:lnTo>
                    <a:pt x="0" y="33528"/>
                  </a:lnTo>
                  <a:lnTo>
                    <a:pt x="2667" y="20574"/>
                  </a:lnTo>
                  <a:lnTo>
                    <a:pt x="9906" y="9906"/>
                  </a:lnTo>
                  <a:lnTo>
                    <a:pt x="20574" y="2667"/>
                  </a:lnTo>
                  <a:lnTo>
                    <a:pt x="33528" y="0"/>
                  </a:lnTo>
                  <a:lnTo>
                    <a:pt x="870203" y="0"/>
                  </a:lnTo>
                  <a:lnTo>
                    <a:pt x="883158" y="2667"/>
                  </a:lnTo>
                  <a:lnTo>
                    <a:pt x="893826" y="9906"/>
                  </a:lnTo>
                  <a:lnTo>
                    <a:pt x="901065" y="20574"/>
                  </a:lnTo>
                  <a:lnTo>
                    <a:pt x="903732" y="33528"/>
                  </a:lnTo>
                  <a:lnTo>
                    <a:pt x="836676" y="33528"/>
                  </a:lnTo>
                  <a:lnTo>
                    <a:pt x="836676" y="67056"/>
                  </a:lnTo>
                  <a:close/>
                </a:path>
                <a:path w="1706879" h="1744979">
                  <a:moveTo>
                    <a:pt x="1507236" y="1677924"/>
                  </a:moveTo>
                  <a:lnTo>
                    <a:pt x="870203" y="1677924"/>
                  </a:lnTo>
                  <a:lnTo>
                    <a:pt x="857250" y="1675257"/>
                  </a:lnTo>
                  <a:lnTo>
                    <a:pt x="846582" y="1668018"/>
                  </a:lnTo>
                  <a:lnTo>
                    <a:pt x="839343" y="1657350"/>
                  </a:lnTo>
                  <a:lnTo>
                    <a:pt x="836676" y="1644396"/>
                  </a:lnTo>
                  <a:lnTo>
                    <a:pt x="836676" y="33528"/>
                  </a:lnTo>
                  <a:lnTo>
                    <a:pt x="870203" y="67056"/>
                  </a:lnTo>
                  <a:lnTo>
                    <a:pt x="903732" y="67056"/>
                  </a:lnTo>
                  <a:lnTo>
                    <a:pt x="903732" y="1610868"/>
                  </a:lnTo>
                  <a:lnTo>
                    <a:pt x="870203" y="1610868"/>
                  </a:lnTo>
                  <a:lnTo>
                    <a:pt x="903732" y="1644396"/>
                  </a:lnTo>
                  <a:lnTo>
                    <a:pt x="1507236" y="1644396"/>
                  </a:lnTo>
                  <a:lnTo>
                    <a:pt x="1507236" y="1677924"/>
                  </a:lnTo>
                  <a:close/>
                </a:path>
                <a:path w="1706879" h="1744979">
                  <a:moveTo>
                    <a:pt x="903732" y="67056"/>
                  </a:moveTo>
                  <a:lnTo>
                    <a:pt x="870203" y="67056"/>
                  </a:lnTo>
                  <a:lnTo>
                    <a:pt x="836676" y="33528"/>
                  </a:lnTo>
                  <a:lnTo>
                    <a:pt x="903732" y="33528"/>
                  </a:lnTo>
                  <a:lnTo>
                    <a:pt x="903732" y="67056"/>
                  </a:lnTo>
                  <a:close/>
                </a:path>
                <a:path w="1706879" h="1744979">
                  <a:moveTo>
                    <a:pt x="1507236" y="1744980"/>
                  </a:moveTo>
                  <a:lnTo>
                    <a:pt x="1507236" y="1543812"/>
                  </a:lnTo>
                  <a:lnTo>
                    <a:pt x="1640331" y="1610868"/>
                  </a:lnTo>
                  <a:lnTo>
                    <a:pt x="1539240" y="1610868"/>
                  </a:lnTo>
                  <a:lnTo>
                    <a:pt x="1552837" y="1613535"/>
                  </a:lnTo>
                  <a:lnTo>
                    <a:pt x="1563433" y="1620774"/>
                  </a:lnTo>
                  <a:lnTo>
                    <a:pt x="1570315" y="1631442"/>
                  </a:lnTo>
                  <a:lnTo>
                    <a:pt x="1572768" y="1644396"/>
                  </a:lnTo>
                  <a:lnTo>
                    <a:pt x="1570315" y="1657350"/>
                  </a:lnTo>
                  <a:lnTo>
                    <a:pt x="1563433" y="1668018"/>
                  </a:lnTo>
                  <a:lnTo>
                    <a:pt x="1552837" y="1675257"/>
                  </a:lnTo>
                  <a:lnTo>
                    <a:pt x="1539240" y="1677924"/>
                  </a:lnTo>
                  <a:lnTo>
                    <a:pt x="1640331" y="1677924"/>
                  </a:lnTo>
                  <a:lnTo>
                    <a:pt x="1507236" y="1744980"/>
                  </a:lnTo>
                  <a:close/>
                </a:path>
                <a:path w="1706879" h="1744979">
                  <a:moveTo>
                    <a:pt x="903732" y="1644396"/>
                  </a:moveTo>
                  <a:lnTo>
                    <a:pt x="870203" y="1610868"/>
                  </a:lnTo>
                  <a:lnTo>
                    <a:pt x="903732" y="1610868"/>
                  </a:lnTo>
                  <a:lnTo>
                    <a:pt x="903732" y="1644396"/>
                  </a:lnTo>
                  <a:close/>
                </a:path>
                <a:path w="1706879" h="1744979">
                  <a:moveTo>
                    <a:pt x="1507236" y="1644396"/>
                  </a:moveTo>
                  <a:lnTo>
                    <a:pt x="903732" y="1644396"/>
                  </a:lnTo>
                  <a:lnTo>
                    <a:pt x="903732" y="1610868"/>
                  </a:lnTo>
                  <a:lnTo>
                    <a:pt x="1507236" y="1610868"/>
                  </a:lnTo>
                  <a:lnTo>
                    <a:pt x="1507236" y="1644396"/>
                  </a:lnTo>
                  <a:close/>
                </a:path>
                <a:path w="1706879" h="1744979">
                  <a:moveTo>
                    <a:pt x="1640331" y="1677924"/>
                  </a:moveTo>
                  <a:lnTo>
                    <a:pt x="1539240" y="1677924"/>
                  </a:lnTo>
                  <a:lnTo>
                    <a:pt x="1552837" y="1675257"/>
                  </a:lnTo>
                  <a:lnTo>
                    <a:pt x="1563433" y="1668018"/>
                  </a:lnTo>
                  <a:lnTo>
                    <a:pt x="1570315" y="1657350"/>
                  </a:lnTo>
                  <a:lnTo>
                    <a:pt x="1572768" y="1644396"/>
                  </a:lnTo>
                  <a:lnTo>
                    <a:pt x="1570315" y="1631442"/>
                  </a:lnTo>
                  <a:lnTo>
                    <a:pt x="1563433" y="1620774"/>
                  </a:lnTo>
                  <a:lnTo>
                    <a:pt x="1552837" y="1613535"/>
                  </a:lnTo>
                  <a:lnTo>
                    <a:pt x="1539240" y="1610868"/>
                  </a:lnTo>
                  <a:lnTo>
                    <a:pt x="1640331" y="1610868"/>
                  </a:lnTo>
                  <a:lnTo>
                    <a:pt x="1706879" y="1644396"/>
                  </a:lnTo>
                  <a:lnTo>
                    <a:pt x="1640331" y="1677924"/>
                  </a:lnTo>
                  <a:close/>
                </a:path>
              </a:pathLst>
            </a:custGeom>
            <a:solidFill>
              <a:srgbClr val="85540A">
                <a:alpha val="5976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9" name="object 19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44424" y="2912364"/>
              <a:ext cx="3880103" cy="2124455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44424" y="926591"/>
              <a:ext cx="3880103" cy="165354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72668"/>
            <a:ext cx="10692384" cy="6790182"/>
          </a:xfrm>
          <a:prstGeom prst="rect">
            <a:avLst/>
          </a:prstGeom>
        </p:spPr>
      </p:pic>
      <p:sp>
        <p:nvSpPr>
          <p:cNvPr id="3" name="object 3"/>
          <p:cNvSpPr/>
          <p:nvPr/>
        </p:nvSpPr>
        <p:spPr>
          <a:xfrm>
            <a:off x="5350764" y="774191"/>
            <a:ext cx="5341620" cy="5417820"/>
          </a:xfrm>
          <a:custGeom>
            <a:avLst/>
            <a:gdLst/>
            <a:ahLst/>
            <a:cxnLst/>
            <a:rect l="l" t="t" r="r" b="b"/>
            <a:pathLst>
              <a:path w="5341620" h="5417820">
                <a:moveTo>
                  <a:pt x="5212080" y="4572"/>
                </a:moveTo>
                <a:lnTo>
                  <a:pt x="5210556" y="3048"/>
                </a:lnTo>
                <a:lnTo>
                  <a:pt x="5209032" y="0"/>
                </a:lnTo>
                <a:lnTo>
                  <a:pt x="5204460" y="0"/>
                </a:lnTo>
                <a:lnTo>
                  <a:pt x="5202936" y="3048"/>
                </a:lnTo>
                <a:lnTo>
                  <a:pt x="1859267" y="3346704"/>
                </a:lnTo>
                <a:lnTo>
                  <a:pt x="1859267" y="3349752"/>
                </a:lnTo>
                <a:lnTo>
                  <a:pt x="1862315" y="3351276"/>
                </a:lnTo>
                <a:lnTo>
                  <a:pt x="1863852" y="3354324"/>
                </a:lnTo>
                <a:lnTo>
                  <a:pt x="1866900" y="3354324"/>
                </a:lnTo>
                <a:lnTo>
                  <a:pt x="5210556" y="10668"/>
                </a:lnTo>
                <a:lnTo>
                  <a:pt x="5212080" y="7620"/>
                </a:lnTo>
                <a:lnTo>
                  <a:pt x="5212080" y="4572"/>
                </a:lnTo>
                <a:close/>
              </a:path>
              <a:path w="5341620" h="5417820">
                <a:moveTo>
                  <a:pt x="5341607" y="194310"/>
                </a:moveTo>
                <a:lnTo>
                  <a:pt x="5340096" y="193548"/>
                </a:lnTo>
                <a:lnTo>
                  <a:pt x="5337048" y="193548"/>
                </a:lnTo>
                <a:lnTo>
                  <a:pt x="992124" y="4540008"/>
                </a:lnTo>
                <a:lnTo>
                  <a:pt x="989076" y="4541532"/>
                </a:lnTo>
                <a:lnTo>
                  <a:pt x="989076" y="4544580"/>
                </a:lnTo>
                <a:lnTo>
                  <a:pt x="993648" y="4549152"/>
                </a:lnTo>
                <a:lnTo>
                  <a:pt x="996696" y="4549152"/>
                </a:lnTo>
                <a:lnTo>
                  <a:pt x="999744" y="4547616"/>
                </a:lnTo>
                <a:lnTo>
                  <a:pt x="5341607" y="205752"/>
                </a:lnTo>
                <a:lnTo>
                  <a:pt x="5341607" y="194310"/>
                </a:lnTo>
                <a:close/>
              </a:path>
              <a:path w="5341620" h="5417820">
                <a:moveTo>
                  <a:pt x="5341607" y="74676"/>
                </a:moveTo>
                <a:lnTo>
                  <a:pt x="5340096" y="73152"/>
                </a:lnTo>
                <a:lnTo>
                  <a:pt x="5337048" y="73152"/>
                </a:lnTo>
                <a:lnTo>
                  <a:pt x="5335524" y="76200"/>
                </a:lnTo>
                <a:lnTo>
                  <a:pt x="3048" y="5408688"/>
                </a:lnTo>
                <a:lnTo>
                  <a:pt x="0" y="5410212"/>
                </a:lnTo>
                <a:lnTo>
                  <a:pt x="0" y="5413260"/>
                </a:lnTo>
                <a:lnTo>
                  <a:pt x="4572" y="5417820"/>
                </a:lnTo>
                <a:lnTo>
                  <a:pt x="7620" y="5417820"/>
                </a:lnTo>
                <a:lnTo>
                  <a:pt x="10668" y="5416308"/>
                </a:lnTo>
                <a:lnTo>
                  <a:pt x="5341607" y="85356"/>
                </a:lnTo>
                <a:lnTo>
                  <a:pt x="5341607" y="74676"/>
                </a:lnTo>
                <a:close/>
              </a:path>
              <a:path w="5341620" h="5417820">
                <a:moveTo>
                  <a:pt x="5341620" y="518160"/>
                </a:moveTo>
                <a:lnTo>
                  <a:pt x="5334000" y="518160"/>
                </a:lnTo>
                <a:lnTo>
                  <a:pt x="5329428" y="524256"/>
                </a:lnTo>
                <a:lnTo>
                  <a:pt x="1519428" y="4332744"/>
                </a:lnTo>
                <a:lnTo>
                  <a:pt x="1514856" y="4338840"/>
                </a:lnTo>
                <a:lnTo>
                  <a:pt x="1514856" y="4346460"/>
                </a:lnTo>
                <a:lnTo>
                  <a:pt x="1519428" y="4352556"/>
                </a:lnTo>
                <a:lnTo>
                  <a:pt x="1525524" y="4358652"/>
                </a:lnTo>
                <a:lnTo>
                  <a:pt x="1534668" y="4358652"/>
                </a:lnTo>
                <a:lnTo>
                  <a:pt x="1539240" y="4352556"/>
                </a:lnTo>
                <a:lnTo>
                  <a:pt x="5341620" y="551688"/>
                </a:lnTo>
                <a:lnTo>
                  <a:pt x="5341620" y="518160"/>
                </a:lnTo>
                <a:close/>
              </a:path>
              <a:path w="5341620" h="5417820">
                <a:moveTo>
                  <a:pt x="5341620" y="12192"/>
                </a:moveTo>
                <a:lnTo>
                  <a:pt x="5334000" y="12192"/>
                </a:lnTo>
                <a:lnTo>
                  <a:pt x="5329428" y="18288"/>
                </a:lnTo>
                <a:lnTo>
                  <a:pt x="1072896" y="4273308"/>
                </a:lnTo>
                <a:lnTo>
                  <a:pt x="1068324" y="4279392"/>
                </a:lnTo>
                <a:lnTo>
                  <a:pt x="1068324" y="4287024"/>
                </a:lnTo>
                <a:lnTo>
                  <a:pt x="1072896" y="4293108"/>
                </a:lnTo>
                <a:lnTo>
                  <a:pt x="1078992" y="4299216"/>
                </a:lnTo>
                <a:lnTo>
                  <a:pt x="1088136" y="4299216"/>
                </a:lnTo>
                <a:lnTo>
                  <a:pt x="1092708" y="4293108"/>
                </a:lnTo>
                <a:lnTo>
                  <a:pt x="5341620" y="45720"/>
                </a:lnTo>
                <a:lnTo>
                  <a:pt x="5341620" y="12192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3781044" y="952500"/>
            <a:ext cx="6695440" cy="1329055"/>
          </a:xfrm>
          <a:prstGeom prst="rect">
            <a:avLst/>
          </a:prstGeom>
          <a:solidFill>
            <a:srgbClr val="261C18"/>
          </a:solidFill>
        </p:spPr>
        <p:txBody>
          <a:bodyPr vert="horz" wrap="square" lIns="0" tIns="208915" rIns="0" bIns="0" rtlCol="0">
            <a:spAutoFit/>
          </a:bodyPr>
          <a:lstStyle/>
          <a:p>
            <a:pPr marL="1800860" marR="326390" indent="-1470660">
              <a:lnSpc>
                <a:spcPct val="100299"/>
              </a:lnSpc>
              <a:spcBef>
                <a:spcPts val="1645"/>
              </a:spcBef>
            </a:pPr>
            <a:r>
              <a:rPr sz="3500" b="1" spc="-204" dirty="0">
                <a:solidFill>
                  <a:srgbClr val="089A0A"/>
                </a:solidFill>
                <a:latin typeface="Tahoma"/>
                <a:cs typeface="Tahoma"/>
              </a:rPr>
              <a:t>D</a:t>
            </a:r>
            <a:r>
              <a:rPr sz="3500" b="1" spc="-340" dirty="0">
                <a:solidFill>
                  <a:srgbClr val="089A0A"/>
                </a:solidFill>
                <a:latin typeface="Tahoma"/>
                <a:cs typeface="Tahoma"/>
              </a:rPr>
              <a:t>E</a:t>
            </a:r>
            <a:r>
              <a:rPr sz="3500" b="1" spc="25" dirty="0">
                <a:solidFill>
                  <a:srgbClr val="089A0A"/>
                </a:solidFill>
                <a:latin typeface="Tahoma"/>
                <a:cs typeface="Tahoma"/>
              </a:rPr>
              <a:t>M</a:t>
            </a:r>
            <a:r>
              <a:rPr sz="3500" b="1" spc="245" dirty="0">
                <a:solidFill>
                  <a:srgbClr val="089A0A"/>
                </a:solidFill>
                <a:latin typeface="Tahoma"/>
                <a:cs typeface="Tahoma"/>
              </a:rPr>
              <a:t>O</a:t>
            </a:r>
            <a:r>
              <a:rPr sz="3500" b="1" spc="-400" dirty="0">
                <a:solidFill>
                  <a:srgbClr val="089A0A"/>
                </a:solidFill>
                <a:latin typeface="Tahoma"/>
                <a:cs typeface="Tahoma"/>
              </a:rPr>
              <a:t>S</a:t>
            </a:r>
            <a:r>
              <a:rPr sz="3500" b="1" spc="-675" dirty="0">
                <a:solidFill>
                  <a:srgbClr val="089A0A"/>
                </a:solidFill>
                <a:latin typeface="Tahoma"/>
                <a:cs typeface="Tahoma"/>
              </a:rPr>
              <a:t>T</a:t>
            </a:r>
            <a:r>
              <a:rPr sz="3500" b="1" spc="-515" dirty="0">
                <a:solidFill>
                  <a:srgbClr val="089A0A"/>
                </a:solidFill>
                <a:latin typeface="Tahoma"/>
                <a:cs typeface="Tahoma"/>
              </a:rPr>
              <a:t>R</a:t>
            </a:r>
            <a:r>
              <a:rPr sz="3500" b="1" spc="195" dirty="0">
                <a:solidFill>
                  <a:srgbClr val="089A0A"/>
                </a:solidFill>
                <a:latin typeface="Tahoma"/>
                <a:cs typeface="Tahoma"/>
              </a:rPr>
              <a:t>A</a:t>
            </a:r>
            <a:r>
              <a:rPr sz="3500" b="1" spc="-675" dirty="0">
                <a:solidFill>
                  <a:srgbClr val="089A0A"/>
                </a:solidFill>
                <a:latin typeface="Tahoma"/>
                <a:cs typeface="Tahoma"/>
              </a:rPr>
              <a:t>T</a:t>
            </a:r>
            <a:r>
              <a:rPr sz="3500" b="1" spc="-715" dirty="0">
                <a:solidFill>
                  <a:srgbClr val="089A0A"/>
                </a:solidFill>
                <a:latin typeface="Tahoma"/>
                <a:cs typeface="Tahoma"/>
              </a:rPr>
              <a:t>I</a:t>
            </a:r>
            <a:r>
              <a:rPr sz="3500" b="1" spc="85" dirty="0">
                <a:solidFill>
                  <a:srgbClr val="089A0A"/>
                </a:solidFill>
                <a:latin typeface="Tahoma"/>
                <a:cs typeface="Tahoma"/>
              </a:rPr>
              <a:t>V</a:t>
            </a:r>
            <a:r>
              <a:rPr sz="3500" b="1" spc="245" dirty="0">
                <a:solidFill>
                  <a:srgbClr val="089A0A"/>
                </a:solidFill>
                <a:latin typeface="Tahoma"/>
                <a:cs typeface="Tahoma"/>
              </a:rPr>
              <a:t>O</a:t>
            </a:r>
            <a:r>
              <a:rPr sz="3500" b="1" spc="-10" dirty="0">
                <a:solidFill>
                  <a:srgbClr val="089A0A"/>
                </a:solidFill>
                <a:latin typeface="Tahoma"/>
                <a:cs typeface="Tahoma"/>
              </a:rPr>
              <a:t> </a:t>
            </a:r>
            <a:r>
              <a:rPr sz="3500" b="1" spc="-204" dirty="0">
                <a:solidFill>
                  <a:srgbClr val="089A0A"/>
                </a:solidFill>
                <a:latin typeface="Tahoma"/>
                <a:cs typeface="Tahoma"/>
              </a:rPr>
              <a:t>D</a:t>
            </a:r>
            <a:r>
              <a:rPr sz="3500" b="1" spc="195" dirty="0">
                <a:solidFill>
                  <a:srgbClr val="089A0A"/>
                </a:solidFill>
                <a:latin typeface="Tahoma"/>
                <a:cs typeface="Tahoma"/>
              </a:rPr>
              <a:t>A</a:t>
            </a:r>
            <a:r>
              <a:rPr sz="3500" b="1" spc="-45" dirty="0">
                <a:solidFill>
                  <a:srgbClr val="089A0A"/>
                </a:solidFill>
                <a:latin typeface="Tahoma"/>
                <a:cs typeface="Tahoma"/>
              </a:rPr>
              <a:t> </a:t>
            </a:r>
            <a:r>
              <a:rPr sz="3500" b="1" spc="-204" dirty="0">
                <a:solidFill>
                  <a:srgbClr val="089A0A"/>
                </a:solidFill>
                <a:latin typeface="Tahoma"/>
                <a:cs typeface="Tahoma"/>
              </a:rPr>
              <a:t>D</a:t>
            </a:r>
            <a:r>
              <a:rPr sz="3500" b="1" spc="-340" dirty="0">
                <a:solidFill>
                  <a:srgbClr val="089A0A"/>
                </a:solidFill>
                <a:latin typeface="Tahoma"/>
                <a:cs typeface="Tahoma"/>
              </a:rPr>
              <a:t>E</a:t>
            </a:r>
            <a:r>
              <a:rPr sz="3500" b="1" spc="-400" dirty="0">
                <a:solidFill>
                  <a:srgbClr val="089A0A"/>
                </a:solidFill>
                <a:latin typeface="Tahoma"/>
                <a:cs typeface="Tahoma"/>
              </a:rPr>
              <a:t>S</a:t>
            </a:r>
            <a:r>
              <a:rPr sz="3500" b="1" spc="-345" dirty="0">
                <a:solidFill>
                  <a:srgbClr val="089A0A"/>
                </a:solidFill>
                <a:latin typeface="Tahoma"/>
                <a:cs typeface="Tahoma"/>
              </a:rPr>
              <a:t>P</a:t>
            </a:r>
            <a:r>
              <a:rPr sz="3500" b="1" spc="-340" dirty="0">
                <a:solidFill>
                  <a:srgbClr val="089A0A"/>
                </a:solidFill>
                <a:latin typeface="Tahoma"/>
                <a:cs typeface="Tahoma"/>
              </a:rPr>
              <a:t>E</a:t>
            </a:r>
            <a:r>
              <a:rPr sz="3500" b="1" spc="-400" dirty="0">
                <a:solidFill>
                  <a:srgbClr val="089A0A"/>
                </a:solidFill>
                <a:latin typeface="Tahoma"/>
                <a:cs typeface="Tahoma"/>
              </a:rPr>
              <a:t>S</a:t>
            </a:r>
            <a:r>
              <a:rPr sz="3500" b="1" spc="120" dirty="0">
                <a:solidFill>
                  <a:srgbClr val="089A0A"/>
                </a:solidFill>
                <a:latin typeface="Tahoma"/>
                <a:cs typeface="Tahoma"/>
              </a:rPr>
              <a:t>A  </a:t>
            </a:r>
            <a:r>
              <a:rPr sz="3500" b="1" spc="220" dirty="0">
                <a:solidFill>
                  <a:srgbClr val="089A0A"/>
                </a:solidFill>
                <a:latin typeface="Tahoma"/>
                <a:cs typeface="Tahoma"/>
              </a:rPr>
              <a:t>COM</a:t>
            </a:r>
            <a:r>
              <a:rPr sz="3500" b="1" spc="-55" dirty="0">
                <a:solidFill>
                  <a:srgbClr val="089A0A"/>
                </a:solidFill>
                <a:latin typeface="Tahoma"/>
                <a:cs typeface="Tahoma"/>
              </a:rPr>
              <a:t> </a:t>
            </a:r>
            <a:r>
              <a:rPr sz="3500" b="1" spc="-210" dirty="0">
                <a:solidFill>
                  <a:srgbClr val="089A0A"/>
                </a:solidFill>
                <a:latin typeface="Tahoma"/>
                <a:cs typeface="Tahoma"/>
              </a:rPr>
              <a:t>PESSOAL</a:t>
            </a:r>
            <a:endParaRPr sz="3500">
              <a:latin typeface="Tahoma"/>
              <a:cs typeface="Tahoma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22876" y="2427732"/>
            <a:ext cx="5753100" cy="1371529"/>
          </a:xfrm>
          <a:prstGeom prst="rect">
            <a:avLst/>
          </a:prstGeom>
          <a:solidFill>
            <a:srgbClr val="2D50C3"/>
          </a:solidFill>
        </p:spPr>
        <p:txBody>
          <a:bodyPr vert="horz" wrap="square" lIns="0" tIns="27305" rIns="0" bIns="0" rtlCol="0">
            <a:spAutoFit/>
          </a:bodyPr>
          <a:lstStyle/>
          <a:p>
            <a:pPr marL="161290">
              <a:lnSpc>
                <a:spcPct val="100000"/>
              </a:lnSpc>
              <a:spcBef>
                <a:spcPts val="215"/>
              </a:spcBef>
            </a:pPr>
            <a:r>
              <a:rPr sz="1750" spc="110" dirty="0">
                <a:latin typeface="Verdana"/>
                <a:cs typeface="Verdana"/>
              </a:rPr>
              <a:t>DESPESAS</a:t>
            </a:r>
            <a:r>
              <a:rPr sz="1750" spc="-20" dirty="0">
                <a:latin typeface="Verdana"/>
                <a:cs typeface="Verdana"/>
              </a:rPr>
              <a:t> </a:t>
            </a:r>
            <a:r>
              <a:rPr sz="1750" spc="60" dirty="0">
                <a:latin typeface="Verdana"/>
                <a:cs typeface="Verdana"/>
              </a:rPr>
              <a:t>LIQUIDADAS</a:t>
            </a:r>
            <a:r>
              <a:rPr sz="1750" spc="-65" dirty="0">
                <a:latin typeface="Verdana"/>
                <a:cs typeface="Verdana"/>
              </a:rPr>
              <a:t> </a:t>
            </a:r>
            <a:r>
              <a:rPr sz="1750" spc="110" dirty="0">
                <a:latin typeface="Verdana"/>
                <a:cs typeface="Verdana"/>
              </a:rPr>
              <a:t>NO</a:t>
            </a:r>
            <a:r>
              <a:rPr sz="1750" spc="-50" dirty="0">
                <a:latin typeface="Verdana"/>
                <a:cs typeface="Verdana"/>
              </a:rPr>
              <a:t> </a:t>
            </a:r>
            <a:r>
              <a:rPr sz="1750" spc="110" dirty="0">
                <a:latin typeface="Verdana"/>
                <a:cs typeface="Verdana"/>
              </a:rPr>
              <a:t>QUADRIMESTRE</a:t>
            </a:r>
            <a:endParaRPr sz="1750" dirty="0">
              <a:latin typeface="Verdana"/>
              <a:cs typeface="Verdana"/>
            </a:endParaRPr>
          </a:p>
          <a:p>
            <a:pPr marL="379095" indent="-300990">
              <a:lnSpc>
                <a:spcPct val="100000"/>
              </a:lnSpc>
              <a:spcBef>
                <a:spcPts val="1005"/>
              </a:spcBef>
              <a:buSzPct val="80645"/>
              <a:buFont typeface="Wingdings"/>
              <a:buChar char=""/>
              <a:tabLst>
                <a:tab pos="379095" algn="l"/>
                <a:tab pos="379730" algn="l"/>
              </a:tabLst>
            </a:pPr>
            <a:r>
              <a:rPr sz="1550" spc="17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550" spc="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50" spc="19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50" spc="260" dirty="0">
                <a:solidFill>
                  <a:srgbClr val="FFFFFF"/>
                </a:solidFill>
                <a:latin typeface="Trebuchet MS"/>
                <a:cs typeface="Trebuchet MS"/>
              </a:rPr>
              <a:t>C</a:t>
            </a:r>
            <a:r>
              <a:rPr sz="1550" spc="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50" spc="210" dirty="0">
                <a:solidFill>
                  <a:srgbClr val="FFFFFF"/>
                </a:solidFill>
                <a:latin typeface="Trebuchet MS"/>
                <a:cs typeface="Trebuchet MS"/>
              </a:rPr>
              <a:t>M</a:t>
            </a:r>
            <a:r>
              <a:rPr sz="1550" spc="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50" spc="190" dirty="0">
                <a:solidFill>
                  <a:srgbClr val="FFFFFF"/>
                </a:solidFill>
                <a:latin typeface="Trebuchet MS"/>
                <a:cs typeface="Trebuchet MS"/>
              </a:rPr>
              <a:t>N</a:t>
            </a:r>
            <a:r>
              <a:rPr sz="1550" spc="8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550" spc="204" dirty="0">
                <a:solidFill>
                  <a:srgbClr val="FFFFFF"/>
                </a:solidFill>
                <a:latin typeface="Trebuchet MS"/>
                <a:cs typeface="Trebuchet MS"/>
              </a:rPr>
              <a:t>O</a:t>
            </a:r>
            <a:r>
              <a:rPr sz="1550" spc="3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50" spc="-13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225" dirty="0">
                <a:solidFill>
                  <a:srgbClr val="FFFFFF"/>
                </a:solidFill>
                <a:latin typeface="Trebuchet MS"/>
                <a:cs typeface="Trebuchet MS"/>
              </a:rPr>
              <a:t>E</a:t>
            </a:r>
            <a:r>
              <a:rPr sz="1550" spc="-7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95" dirty="0">
                <a:solidFill>
                  <a:srgbClr val="FFFFFF"/>
                </a:solidFill>
                <a:latin typeface="Trebuchet MS"/>
                <a:cs typeface="Trebuchet MS"/>
              </a:rPr>
              <a:t>V</a:t>
            </a:r>
            <a:r>
              <a:rPr sz="1550" spc="210" dirty="0">
                <a:solidFill>
                  <a:srgbClr val="FFFFFF"/>
                </a:solidFill>
                <a:latin typeface="Trebuchet MS"/>
                <a:cs typeface="Trebuchet MS"/>
              </a:rPr>
              <a:t>AN</a:t>
            </a:r>
            <a:r>
              <a:rPr sz="1550" dirty="0">
                <a:solidFill>
                  <a:srgbClr val="FFFFFF"/>
                </a:solidFill>
                <a:latin typeface="Trebuchet MS"/>
                <a:cs typeface="Trebuchet MS"/>
              </a:rPr>
              <a:t>T</a:t>
            </a:r>
            <a:r>
              <a:rPr sz="1550" spc="190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50" spc="200" dirty="0">
                <a:solidFill>
                  <a:srgbClr val="FFFFFF"/>
                </a:solidFill>
                <a:latin typeface="Trebuchet MS"/>
                <a:cs typeface="Trebuchet MS"/>
              </a:rPr>
              <a:t>G</a:t>
            </a:r>
            <a:r>
              <a:rPr sz="1550" spc="210" dirty="0">
                <a:solidFill>
                  <a:srgbClr val="FFFFFF"/>
                </a:solidFill>
                <a:latin typeface="Trebuchet MS"/>
                <a:cs typeface="Trebuchet MS"/>
              </a:rPr>
              <a:t>EN</a:t>
            </a:r>
            <a:r>
              <a:rPr sz="1550" spc="310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50" spc="-114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145" dirty="0">
                <a:solidFill>
                  <a:srgbClr val="FFFFFF"/>
                </a:solidFill>
                <a:latin typeface="Trebuchet MS"/>
                <a:cs typeface="Trebuchet MS"/>
              </a:rPr>
              <a:t>F</a:t>
            </a:r>
            <a:r>
              <a:rPr sz="1550" spc="55" dirty="0">
                <a:solidFill>
                  <a:srgbClr val="FFFFFF"/>
                </a:solidFill>
                <a:latin typeface="Trebuchet MS"/>
                <a:cs typeface="Trebuchet MS"/>
              </a:rPr>
              <a:t>I</a:t>
            </a:r>
            <a:r>
              <a:rPr sz="1550" spc="95" dirty="0">
                <a:solidFill>
                  <a:srgbClr val="FFFFFF"/>
                </a:solidFill>
                <a:latin typeface="Trebuchet MS"/>
                <a:cs typeface="Trebuchet MS"/>
              </a:rPr>
              <a:t>X</a:t>
            </a:r>
            <a:r>
              <a:rPr sz="1550" spc="225" dirty="0">
                <a:solidFill>
                  <a:srgbClr val="FFFFFF"/>
                </a:solidFill>
                <a:latin typeface="Trebuchet MS"/>
                <a:cs typeface="Trebuchet MS"/>
              </a:rPr>
              <a:t>A</a:t>
            </a:r>
            <a:r>
              <a:rPr sz="1550" spc="235" dirty="0">
                <a:solidFill>
                  <a:srgbClr val="FFFFFF"/>
                </a:solidFill>
                <a:latin typeface="Trebuchet MS"/>
                <a:cs typeface="Trebuchet MS"/>
              </a:rPr>
              <a:t>S</a:t>
            </a:r>
            <a:r>
              <a:rPr sz="1550" spc="-6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550" spc="-80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550" spc="-75" dirty="0">
                <a:solidFill>
                  <a:srgbClr val="FFFFFF"/>
                </a:solidFill>
                <a:latin typeface="Trebuchet MS"/>
                <a:cs typeface="Trebuchet MS"/>
              </a:rPr>
              <a:t>.</a:t>
            </a:r>
            <a:r>
              <a:rPr sz="15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235" dirty="0">
                <a:solidFill>
                  <a:srgbClr val="FFFFFF"/>
                </a:solidFill>
                <a:latin typeface="Trebuchet MS"/>
                <a:cs typeface="Trebuchet MS"/>
              </a:rPr>
              <a:t>R</a:t>
            </a:r>
            <a:r>
              <a:rPr sz="1550" spc="125" dirty="0">
                <a:solidFill>
                  <a:srgbClr val="FFFFFF"/>
                </a:solidFill>
                <a:latin typeface="Trebuchet MS"/>
                <a:cs typeface="Trebuchet MS"/>
              </a:rPr>
              <a:t>$</a:t>
            </a:r>
            <a:r>
              <a:rPr sz="1550" spc="-6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pt-BR" sz="1550" spc="114" dirty="0" smtClean="0">
                <a:solidFill>
                  <a:srgbClr val="FFFFFF"/>
                </a:solidFill>
                <a:latin typeface="Trebuchet MS"/>
                <a:cs typeface="Trebuchet MS"/>
              </a:rPr>
              <a:t>261.190,60</a:t>
            </a:r>
            <a:endParaRPr sz="1550" dirty="0">
              <a:latin typeface="Trebuchet MS"/>
              <a:cs typeface="Trebuchet MS"/>
            </a:endParaRPr>
          </a:p>
          <a:p>
            <a:pPr marL="379095" indent="-300990">
              <a:lnSpc>
                <a:spcPct val="100000"/>
              </a:lnSpc>
              <a:spcBef>
                <a:spcPts val="935"/>
              </a:spcBef>
              <a:buSzPct val="80645"/>
              <a:buFont typeface="Wingdings"/>
              <a:buChar char=""/>
              <a:tabLst>
                <a:tab pos="379095" algn="l"/>
                <a:tab pos="379730" algn="l"/>
                <a:tab pos="4681855" algn="l"/>
              </a:tabLst>
            </a:pPr>
            <a:r>
              <a:rPr sz="1550" spc="210" dirty="0">
                <a:solidFill>
                  <a:srgbClr val="FFFFFF"/>
                </a:solidFill>
                <a:latin typeface="Trebuchet MS"/>
                <a:cs typeface="Trebuchet MS"/>
              </a:rPr>
              <a:t>OBRIGAÇÕES</a:t>
            </a:r>
            <a:r>
              <a:rPr sz="1550" spc="-9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-10" dirty="0">
                <a:solidFill>
                  <a:srgbClr val="FFFFFF"/>
                </a:solidFill>
                <a:latin typeface="Trebuchet MS"/>
                <a:cs typeface="Trebuchet MS"/>
              </a:rPr>
              <a:t>PATRONAIS</a:t>
            </a:r>
            <a:r>
              <a:rPr sz="1550" spc="-10" dirty="0" smtClean="0">
                <a:solidFill>
                  <a:srgbClr val="FFFFFF"/>
                </a:solidFill>
                <a:latin typeface="Trebuchet MS"/>
                <a:cs typeface="Trebuchet MS"/>
              </a:rPr>
              <a:t>...................</a:t>
            </a:r>
            <a:r>
              <a:rPr sz="1550" spc="-35" dirty="0" smtClean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180" dirty="0" smtClean="0">
                <a:solidFill>
                  <a:srgbClr val="FFFFFF"/>
                </a:solidFill>
                <a:latin typeface="Trebuchet MS"/>
                <a:cs typeface="Trebuchet MS"/>
              </a:rPr>
              <a:t>R$</a:t>
            </a:r>
            <a:r>
              <a:rPr lang="pt-BR" sz="1550" spc="180" dirty="0" smtClean="0">
                <a:solidFill>
                  <a:srgbClr val="FFFFFF"/>
                </a:solidFill>
                <a:latin typeface="Trebuchet MS"/>
                <a:cs typeface="Trebuchet MS"/>
              </a:rPr>
              <a:t>  </a:t>
            </a:r>
            <a:r>
              <a:rPr lang="pt-BR" sz="1550" spc="75" dirty="0" smtClean="0">
                <a:solidFill>
                  <a:srgbClr val="FFFFFF"/>
                </a:solidFill>
                <a:latin typeface="Trebuchet MS"/>
                <a:cs typeface="Trebuchet MS"/>
              </a:rPr>
              <a:t>60.555,45</a:t>
            </a:r>
            <a:endParaRPr sz="1550" dirty="0">
              <a:latin typeface="Trebuchet MS"/>
              <a:cs typeface="Trebuchet MS"/>
            </a:endParaRPr>
          </a:p>
          <a:p>
            <a:pPr marL="379095" indent="-300990">
              <a:lnSpc>
                <a:spcPct val="100000"/>
              </a:lnSpc>
              <a:spcBef>
                <a:spcPts val="940"/>
              </a:spcBef>
              <a:buSzPct val="80645"/>
              <a:buFont typeface="Wingdings"/>
              <a:buChar char=""/>
              <a:tabLst>
                <a:tab pos="379095" algn="l"/>
                <a:tab pos="379730" algn="l"/>
              </a:tabLst>
            </a:pPr>
            <a:r>
              <a:rPr sz="1550" spc="120" dirty="0">
                <a:solidFill>
                  <a:srgbClr val="FFFFFF"/>
                </a:solidFill>
                <a:latin typeface="Trebuchet MS"/>
                <a:cs typeface="Trebuchet MS"/>
              </a:rPr>
              <a:t>TOTAL</a:t>
            </a:r>
            <a:r>
              <a:rPr sz="1550" spc="-11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190" dirty="0">
                <a:solidFill>
                  <a:srgbClr val="FFFFFF"/>
                </a:solidFill>
                <a:latin typeface="Trebuchet MS"/>
                <a:cs typeface="Trebuchet MS"/>
              </a:rPr>
              <a:t>GASTO</a:t>
            </a:r>
            <a:r>
              <a:rPr sz="1550" spc="-10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225" dirty="0">
                <a:solidFill>
                  <a:srgbClr val="FFFFFF"/>
                </a:solidFill>
                <a:latin typeface="Trebuchet MS"/>
                <a:cs typeface="Trebuchet MS"/>
              </a:rPr>
              <a:t>COM</a:t>
            </a:r>
            <a:r>
              <a:rPr sz="15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20" dirty="0">
                <a:solidFill>
                  <a:srgbClr val="FFFFFF"/>
                </a:solidFill>
                <a:latin typeface="Trebuchet MS"/>
                <a:cs typeface="Trebuchet MS"/>
              </a:rPr>
              <a:t>PESSOAL..............</a:t>
            </a:r>
            <a:r>
              <a:rPr sz="1550" spc="-90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sz="1550" spc="180" dirty="0">
                <a:solidFill>
                  <a:srgbClr val="FFFFFF"/>
                </a:solidFill>
                <a:latin typeface="Trebuchet MS"/>
                <a:cs typeface="Trebuchet MS"/>
              </a:rPr>
              <a:t>R$</a:t>
            </a:r>
            <a:r>
              <a:rPr sz="1550" spc="-75" dirty="0">
                <a:solidFill>
                  <a:srgbClr val="FFFFFF"/>
                </a:solidFill>
                <a:latin typeface="Trebuchet MS"/>
                <a:cs typeface="Trebuchet MS"/>
              </a:rPr>
              <a:t> </a:t>
            </a:r>
            <a:r>
              <a:rPr lang="pt-BR" sz="1550" spc="80" dirty="0" smtClean="0">
                <a:solidFill>
                  <a:srgbClr val="FFFFFF"/>
                </a:solidFill>
                <a:latin typeface="Trebuchet MS"/>
                <a:cs typeface="Trebuchet MS"/>
              </a:rPr>
              <a:t>321.746,05</a:t>
            </a:r>
            <a:endParaRPr sz="1550" dirty="0">
              <a:latin typeface="Trebuchet MS"/>
              <a:cs typeface="Trebuchet MS"/>
            </a:endParaRPr>
          </a:p>
        </p:txBody>
      </p:sp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08431" y="2452116"/>
            <a:ext cx="4085843" cy="1513332"/>
          </a:xfrm>
          <a:prstGeom prst="rect">
            <a:avLst/>
          </a:prstGeom>
        </p:spPr>
      </p:pic>
      <p:sp>
        <p:nvSpPr>
          <p:cNvPr id="7" name="object 7"/>
          <p:cNvSpPr txBox="1"/>
          <p:nvPr/>
        </p:nvSpPr>
        <p:spPr>
          <a:xfrm>
            <a:off x="420347" y="4102220"/>
            <a:ext cx="10067925" cy="1357422"/>
          </a:xfrm>
          <a:prstGeom prst="rect">
            <a:avLst/>
          </a:prstGeom>
          <a:solidFill>
            <a:srgbClr val="089A0A"/>
          </a:solidFill>
        </p:spPr>
        <p:txBody>
          <a:bodyPr vert="horz" wrap="square" lIns="0" tIns="26034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204"/>
              </a:spcBef>
            </a:pPr>
            <a:r>
              <a:rPr sz="1750" spc="155" dirty="0">
                <a:latin typeface="Verdana"/>
                <a:cs typeface="Verdana"/>
              </a:rPr>
              <a:t>APURAÇÃO</a:t>
            </a:r>
            <a:r>
              <a:rPr sz="1750" spc="-85" dirty="0">
                <a:latin typeface="Verdana"/>
                <a:cs typeface="Verdana"/>
              </a:rPr>
              <a:t> </a:t>
            </a:r>
            <a:r>
              <a:rPr sz="1750" spc="45" dirty="0">
                <a:latin typeface="Verdana"/>
                <a:cs typeface="Verdana"/>
              </a:rPr>
              <a:t>DO</a:t>
            </a:r>
            <a:r>
              <a:rPr sz="1750" spc="-50" dirty="0">
                <a:latin typeface="Verdana"/>
                <a:cs typeface="Verdana"/>
              </a:rPr>
              <a:t> </a:t>
            </a:r>
            <a:r>
              <a:rPr sz="1750" spc="135" dirty="0">
                <a:latin typeface="Verdana"/>
                <a:cs typeface="Verdana"/>
              </a:rPr>
              <a:t>CUMPRIMENTO</a:t>
            </a:r>
            <a:r>
              <a:rPr sz="1750" spc="-50" dirty="0">
                <a:latin typeface="Verdana"/>
                <a:cs typeface="Verdana"/>
              </a:rPr>
              <a:t> </a:t>
            </a:r>
            <a:r>
              <a:rPr sz="1750" spc="45" dirty="0">
                <a:latin typeface="Verdana"/>
                <a:cs typeface="Verdana"/>
              </a:rPr>
              <a:t>DO</a:t>
            </a:r>
            <a:r>
              <a:rPr sz="1750" spc="-65" dirty="0">
                <a:latin typeface="Verdana"/>
                <a:cs typeface="Verdana"/>
              </a:rPr>
              <a:t> </a:t>
            </a:r>
            <a:r>
              <a:rPr sz="1750" spc="95" dirty="0">
                <a:latin typeface="Verdana"/>
                <a:cs typeface="Verdana"/>
              </a:rPr>
              <a:t>LIMITE</a:t>
            </a:r>
            <a:r>
              <a:rPr sz="1750" spc="-30" dirty="0">
                <a:latin typeface="Verdana"/>
                <a:cs typeface="Verdana"/>
              </a:rPr>
              <a:t> </a:t>
            </a:r>
            <a:r>
              <a:rPr sz="1750" spc="160" dirty="0">
                <a:latin typeface="Verdana"/>
                <a:cs typeface="Verdana"/>
              </a:rPr>
              <a:t>LEGAL</a:t>
            </a:r>
            <a:endParaRPr sz="1750" dirty="0">
              <a:latin typeface="Verdana"/>
              <a:cs typeface="Verdana"/>
            </a:endParaRPr>
          </a:p>
          <a:p>
            <a:pPr marL="328930" indent="-250825">
              <a:lnSpc>
                <a:spcPct val="100000"/>
              </a:lnSpc>
              <a:spcBef>
                <a:spcPts val="690"/>
              </a:spcBef>
              <a:buFont typeface="Wingdings"/>
              <a:buChar char=""/>
              <a:tabLst>
                <a:tab pos="329565" algn="l"/>
              </a:tabLst>
            </a:pPr>
            <a:r>
              <a:rPr sz="1550" b="1" spc="160" dirty="0">
                <a:latin typeface="Trebuchet MS"/>
                <a:cs typeface="Trebuchet MS"/>
              </a:rPr>
              <a:t>DUODÉCIMO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170" dirty="0">
                <a:latin typeface="Trebuchet MS"/>
                <a:cs typeface="Trebuchet MS"/>
              </a:rPr>
              <a:t>REPASSADO</a:t>
            </a:r>
            <a:r>
              <a:rPr sz="1550" b="1" spc="-125" dirty="0">
                <a:latin typeface="Trebuchet MS"/>
                <a:cs typeface="Trebuchet MS"/>
              </a:rPr>
              <a:t> </a:t>
            </a:r>
            <a:r>
              <a:rPr sz="1550" b="1" spc="170" dirty="0">
                <a:latin typeface="Trebuchet MS"/>
                <a:cs typeface="Trebuchet MS"/>
              </a:rPr>
              <a:t>NO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150" dirty="0">
                <a:latin typeface="Trebuchet MS"/>
                <a:cs typeface="Trebuchet MS"/>
              </a:rPr>
              <a:t>QUADRIMESTRE</a:t>
            </a:r>
            <a:r>
              <a:rPr sz="1550" b="1" spc="-114" dirty="0">
                <a:latin typeface="Trebuchet MS"/>
                <a:cs typeface="Trebuchet MS"/>
              </a:rPr>
              <a:t> </a:t>
            </a:r>
            <a:r>
              <a:rPr sz="1550" b="1" spc="120" dirty="0">
                <a:latin typeface="Trebuchet MS"/>
                <a:cs typeface="Trebuchet MS"/>
              </a:rPr>
              <a:t>R$</a:t>
            </a:r>
            <a:r>
              <a:rPr sz="1550" b="1" spc="-95" dirty="0">
                <a:latin typeface="Trebuchet MS"/>
                <a:cs typeface="Trebuchet MS"/>
              </a:rPr>
              <a:t> </a:t>
            </a:r>
            <a:r>
              <a:rPr sz="1550" b="1" spc="10" dirty="0">
                <a:latin typeface="Trebuchet MS"/>
                <a:cs typeface="Trebuchet MS"/>
              </a:rPr>
              <a:t>556.640,00</a:t>
            </a:r>
            <a:endParaRPr sz="1550" dirty="0">
              <a:latin typeface="Trebuchet MS"/>
              <a:cs typeface="Trebuchet MS"/>
            </a:endParaRPr>
          </a:p>
          <a:p>
            <a:pPr marL="328930" indent="-250825">
              <a:lnSpc>
                <a:spcPct val="100000"/>
              </a:lnSpc>
              <a:spcBef>
                <a:spcPts val="985"/>
              </a:spcBef>
              <a:buFont typeface="Wingdings"/>
              <a:buChar char=""/>
              <a:tabLst>
                <a:tab pos="329565" algn="l"/>
              </a:tabLst>
            </a:pPr>
            <a:r>
              <a:rPr sz="1550" b="1" spc="145" dirty="0">
                <a:latin typeface="Trebuchet MS"/>
                <a:cs typeface="Trebuchet MS"/>
              </a:rPr>
              <a:t>PORCENTAGEM</a:t>
            </a:r>
            <a:r>
              <a:rPr sz="1550" b="1" spc="290" dirty="0">
                <a:latin typeface="Trebuchet MS"/>
                <a:cs typeface="Trebuchet MS"/>
              </a:rPr>
              <a:t> </a:t>
            </a:r>
            <a:r>
              <a:rPr sz="1550" b="1" spc="145" dirty="0">
                <a:latin typeface="Trebuchet MS"/>
                <a:cs typeface="Trebuchet MS"/>
              </a:rPr>
              <a:t>DA</a:t>
            </a:r>
            <a:r>
              <a:rPr sz="1550" b="1" spc="-114" dirty="0">
                <a:latin typeface="Trebuchet MS"/>
                <a:cs typeface="Trebuchet MS"/>
              </a:rPr>
              <a:t> </a:t>
            </a:r>
            <a:r>
              <a:rPr sz="1550" b="1" spc="190" dirty="0">
                <a:latin typeface="Trebuchet MS"/>
                <a:cs typeface="Trebuchet MS"/>
              </a:rPr>
              <a:t>DESPESA</a:t>
            </a:r>
            <a:r>
              <a:rPr sz="1550" b="1" spc="-120" dirty="0">
                <a:latin typeface="Trebuchet MS"/>
                <a:cs typeface="Trebuchet MS"/>
              </a:rPr>
              <a:t> </a:t>
            </a:r>
            <a:r>
              <a:rPr sz="1550" b="1" spc="70" dirty="0">
                <a:latin typeface="Trebuchet MS"/>
                <a:cs typeface="Trebuchet MS"/>
              </a:rPr>
              <a:t>TOTAL</a:t>
            </a:r>
            <a:r>
              <a:rPr sz="1550" b="1" spc="-105" dirty="0">
                <a:latin typeface="Trebuchet MS"/>
                <a:cs typeface="Trebuchet MS"/>
              </a:rPr>
              <a:t> </a:t>
            </a:r>
            <a:r>
              <a:rPr sz="1550" b="1" spc="185" dirty="0">
                <a:latin typeface="Trebuchet MS"/>
                <a:cs typeface="Trebuchet MS"/>
              </a:rPr>
              <a:t>COM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170" dirty="0">
                <a:latin typeface="Trebuchet MS"/>
                <a:cs typeface="Trebuchet MS"/>
              </a:rPr>
              <a:t>PESSOAL</a:t>
            </a:r>
            <a:r>
              <a:rPr sz="1550" b="1" spc="310" dirty="0">
                <a:latin typeface="Trebuchet MS"/>
                <a:cs typeface="Trebuchet MS"/>
              </a:rPr>
              <a:t> </a:t>
            </a:r>
            <a:r>
              <a:rPr sz="1550" b="1" spc="165" dirty="0">
                <a:latin typeface="Trebuchet MS"/>
                <a:cs typeface="Trebuchet MS"/>
              </a:rPr>
              <a:t>NO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150" dirty="0">
                <a:latin typeface="Trebuchet MS"/>
                <a:cs typeface="Trebuchet MS"/>
              </a:rPr>
              <a:t>QUADRIMESTRE</a:t>
            </a:r>
            <a:r>
              <a:rPr sz="1550" b="1" spc="320" dirty="0">
                <a:latin typeface="Trebuchet MS"/>
                <a:cs typeface="Trebuchet MS"/>
              </a:rPr>
              <a:t> </a:t>
            </a:r>
            <a:r>
              <a:rPr sz="1550" b="1" spc="55" dirty="0" smtClean="0">
                <a:latin typeface="Trebuchet MS"/>
                <a:cs typeface="Trebuchet MS"/>
              </a:rPr>
              <a:t>5</a:t>
            </a:r>
            <a:r>
              <a:rPr lang="pt-BR" sz="1550" b="1" spc="55" dirty="0" smtClean="0">
                <a:latin typeface="Trebuchet MS"/>
                <a:cs typeface="Trebuchet MS"/>
              </a:rPr>
              <a:t>7,80</a:t>
            </a:r>
            <a:r>
              <a:rPr sz="1550" b="1" spc="55" dirty="0" smtClean="0">
                <a:latin typeface="Trebuchet MS"/>
                <a:cs typeface="Trebuchet MS"/>
              </a:rPr>
              <a:t>%</a:t>
            </a:r>
            <a:endParaRPr sz="1550" dirty="0">
              <a:latin typeface="Trebuchet MS"/>
              <a:cs typeface="Trebuchet MS"/>
            </a:endParaRPr>
          </a:p>
          <a:p>
            <a:pPr marL="328930" indent="-250825">
              <a:lnSpc>
                <a:spcPct val="100000"/>
              </a:lnSpc>
              <a:spcBef>
                <a:spcPts val="975"/>
              </a:spcBef>
              <a:buFont typeface="Wingdings"/>
              <a:buChar char=""/>
              <a:tabLst>
                <a:tab pos="329565" algn="l"/>
              </a:tabLst>
            </a:pPr>
            <a:r>
              <a:rPr sz="1550" b="1" spc="100" dirty="0">
                <a:latin typeface="Trebuchet MS"/>
                <a:cs typeface="Trebuchet MS"/>
              </a:rPr>
              <a:t>LIMITE</a:t>
            </a:r>
            <a:r>
              <a:rPr sz="1550" b="1" spc="-114" dirty="0">
                <a:latin typeface="Trebuchet MS"/>
                <a:cs typeface="Trebuchet MS"/>
              </a:rPr>
              <a:t> </a:t>
            </a:r>
            <a:r>
              <a:rPr sz="1550" b="1" spc="125" dirty="0">
                <a:latin typeface="Trebuchet MS"/>
                <a:cs typeface="Trebuchet MS"/>
              </a:rPr>
              <a:t>MÁXIMO</a:t>
            </a:r>
            <a:r>
              <a:rPr sz="1550" b="1" spc="-125" dirty="0">
                <a:latin typeface="Trebuchet MS"/>
                <a:cs typeface="Trebuchet MS"/>
              </a:rPr>
              <a:t> </a:t>
            </a:r>
            <a:r>
              <a:rPr sz="1550" b="1" spc="190" dirty="0">
                <a:latin typeface="Trebuchet MS"/>
                <a:cs typeface="Trebuchet MS"/>
              </a:rPr>
              <a:t>DESPESA</a:t>
            </a:r>
            <a:r>
              <a:rPr sz="1550" b="1" spc="-114" dirty="0">
                <a:latin typeface="Trebuchet MS"/>
                <a:cs typeface="Trebuchet MS"/>
              </a:rPr>
              <a:t> </a:t>
            </a:r>
            <a:r>
              <a:rPr sz="1550" b="1" spc="190" dirty="0">
                <a:latin typeface="Trebuchet MS"/>
                <a:cs typeface="Trebuchet MS"/>
              </a:rPr>
              <a:t>COM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170" dirty="0">
                <a:latin typeface="Trebuchet MS"/>
                <a:cs typeface="Trebuchet MS"/>
              </a:rPr>
              <a:t>PESSOAL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165" dirty="0">
                <a:latin typeface="Trebuchet MS"/>
                <a:cs typeface="Trebuchet MS"/>
              </a:rPr>
              <a:t>NO</a:t>
            </a:r>
            <a:r>
              <a:rPr sz="1550" b="1" spc="-85" dirty="0">
                <a:latin typeface="Trebuchet MS"/>
                <a:cs typeface="Trebuchet MS"/>
              </a:rPr>
              <a:t> </a:t>
            </a:r>
            <a:r>
              <a:rPr sz="1550" b="1" spc="150" dirty="0">
                <a:latin typeface="Trebuchet MS"/>
                <a:cs typeface="Trebuchet MS"/>
              </a:rPr>
              <a:t>QUADRIMESTRE</a:t>
            </a:r>
            <a:r>
              <a:rPr sz="1550" b="1" spc="-100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(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spc="25" dirty="0">
                <a:latin typeface="Trebuchet MS"/>
                <a:cs typeface="Trebuchet MS"/>
              </a:rPr>
              <a:t>Art.</a:t>
            </a:r>
            <a:r>
              <a:rPr sz="1550" b="1" spc="-105" dirty="0">
                <a:latin typeface="Trebuchet MS"/>
                <a:cs typeface="Trebuchet MS"/>
              </a:rPr>
              <a:t> </a:t>
            </a:r>
            <a:r>
              <a:rPr sz="1550" b="1" spc="35" dirty="0">
                <a:latin typeface="Trebuchet MS"/>
                <a:cs typeface="Trebuchet MS"/>
              </a:rPr>
              <a:t>29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spc="235" dirty="0">
                <a:latin typeface="Trebuchet MS"/>
                <a:cs typeface="Trebuchet MS"/>
              </a:rPr>
              <a:t>§</a:t>
            </a:r>
            <a:r>
              <a:rPr sz="1550" b="1" spc="-75" dirty="0">
                <a:latin typeface="Trebuchet MS"/>
                <a:cs typeface="Trebuchet MS"/>
              </a:rPr>
              <a:t> </a:t>
            </a:r>
            <a:r>
              <a:rPr sz="1550" b="1" spc="-10" dirty="0">
                <a:latin typeface="Trebuchet MS"/>
                <a:cs typeface="Trebuchet MS"/>
              </a:rPr>
              <a:t>1º</a:t>
            </a:r>
            <a:r>
              <a:rPr sz="1550" b="1" spc="-80" dirty="0">
                <a:latin typeface="Trebuchet MS"/>
                <a:cs typeface="Trebuchet MS"/>
              </a:rPr>
              <a:t> </a:t>
            </a:r>
            <a:r>
              <a:rPr sz="1550" b="1" spc="-30" dirty="0">
                <a:latin typeface="Trebuchet MS"/>
                <a:cs typeface="Trebuchet MS"/>
              </a:rPr>
              <a:t>C.F.)</a:t>
            </a:r>
            <a:r>
              <a:rPr sz="1550" b="1" spc="-110" dirty="0">
                <a:latin typeface="Trebuchet MS"/>
                <a:cs typeface="Trebuchet MS"/>
              </a:rPr>
              <a:t> </a:t>
            </a:r>
            <a:r>
              <a:rPr sz="1550" b="1" spc="120" dirty="0">
                <a:latin typeface="Trebuchet MS"/>
                <a:cs typeface="Trebuchet MS"/>
              </a:rPr>
              <a:t>70%</a:t>
            </a:r>
            <a:endParaRPr sz="1550" dirty="0">
              <a:latin typeface="Trebuchet MS"/>
              <a:cs typeface="Trebuchet MS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48288" y="5670658"/>
            <a:ext cx="10012045" cy="211789"/>
          </a:xfrm>
          <a:prstGeom prst="rect">
            <a:avLst/>
          </a:prstGeom>
        </p:spPr>
        <p:txBody>
          <a:bodyPr vert="horz" wrap="square" lIns="0" tIns="23495" rIns="0" bIns="0" rtlCol="0">
            <a:spAutoFit/>
          </a:bodyPr>
          <a:lstStyle/>
          <a:p>
            <a:pPr marL="26034" marR="5080" algn="just">
              <a:lnSpc>
                <a:spcPct val="94200"/>
              </a:lnSpc>
              <a:spcBef>
                <a:spcPts val="185"/>
              </a:spcBef>
            </a:pPr>
            <a:endParaRPr sz="1300" dirty="0">
              <a:latin typeface="Segoe UI Symbol"/>
              <a:cs typeface="Segoe UI Symbol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08431" y="952500"/>
            <a:ext cx="3194303" cy="1328928"/>
          </a:xfrm>
          <a:prstGeom prst="rect">
            <a:avLst/>
          </a:prstGeom>
        </p:spPr>
      </p:pic>
      <p:sp>
        <p:nvSpPr>
          <p:cNvPr id="11" name="Retângulo 10"/>
          <p:cNvSpPr/>
          <p:nvPr/>
        </p:nvSpPr>
        <p:spPr>
          <a:xfrm>
            <a:off x="429587" y="5672563"/>
            <a:ext cx="10067545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1400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Art. 29-A. O total da despesa do Poder Legislativo Municipal, incluídos os subsídios dos Vereadores e excluídos os gastos com inativos, não poderá ultrapassar os seguintes percentuais, relativos ao somatório da receita tributária e das transferências previstas no § 5 o do art. 153 e nos </a:t>
            </a:r>
            <a:r>
              <a:rPr lang="pt-BR" sz="1400" i="1" dirty="0" err="1" smtClean="0">
                <a:solidFill>
                  <a:schemeClr val="bg1"/>
                </a:solidFill>
                <a:latin typeface="Monotype Corsiva" panose="03010101010201010101" pitchFamily="66" charset="0"/>
              </a:rPr>
              <a:t>Arts</a:t>
            </a:r>
            <a:r>
              <a:rPr lang="pt-BR" sz="1400" i="1" dirty="0" smtClean="0">
                <a:solidFill>
                  <a:schemeClr val="bg1"/>
                </a:solidFill>
                <a:latin typeface="Monotype Corsiva" panose="03010101010201010101" pitchFamily="66" charset="0"/>
              </a:rPr>
              <a:t>. 158 e 159, efetivamente realizado no exercício anterior: (Incluído pela Emenda Constitucional nº 25, de 2000) (Vide Emenda Constitucional nº 109, de 2021) (Vigência)</a:t>
            </a:r>
          </a:p>
          <a:p>
            <a:pPr algn="just"/>
            <a:endParaRPr lang="pt-BR" sz="1400" i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pPr algn="just"/>
            <a:r>
              <a:rPr lang="pt-BR" sz="1400" b="1" dirty="0">
                <a:solidFill>
                  <a:schemeClr val="bg1"/>
                </a:solidFill>
                <a:latin typeface="Monotype Corsiva" panose="03010101010201010101" pitchFamily="66" charset="0"/>
              </a:rPr>
              <a:t>§ 1 o</a:t>
            </a:r>
            <a:r>
              <a:rPr lang="pt-BR" sz="1400" dirty="0">
                <a:solidFill>
                  <a:schemeClr val="bg1"/>
                </a:solidFill>
                <a:latin typeface="Monotype Corsiva" panose="03010101010201010101" pitchFamily="66" charset="0"/>
              </a:rPr>
              <a:t> A Câmara Municipal não gastará mais de setenta por cento de sua receita com folha de pagamento, incluído o gasto com o subsídio de seus Vereadores. (Incluído pela Emenda Constitucional nº 25, de 2000)</a:t>
            </a:r>
            <a:endParaRPr lang="pt-BR" sz="1400" i="1" dirty="0" smtClean="0">
              <a:solidFill>
                <a:schemeClr val="bg1"/>
              </a:solidFill>
              <a:latin typeface="Monotype Corsiva" panose="03010101010201010101" pitchFamily="66" charset="0"/>
            </a:endParaRPr>
          </a:p>
          <a:p>
            <a:endParaRPr lang="pt-BR" sz="1400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139</TotalTime>
  <Words>812</Words>
  <Application>Microsoft Office PowerPoint</Application>
  <PresentationFormat>Personalizar</PresentationFormat>
  <Paragraphs>154</Paragraphs>
  <Slides>16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9" baseType="lpstr">
      <vt:lpstr>Arial MT</vt:lpstr>
      <vt:lpstr>Bahnschrift Light</vt:lpstr>
      <vt:lpstr>Calibri</vt:lpstr>
      <vt:lpstr>Georgia</vt:lpstr>
      <vt:lpstr>Leelawadee UI</vt:lpstr>
      <vt:lpstr>Monotype Corsiva</vt:lpstr>
      <vt:lpstr>Segoe UI Symbol</vt:lpstr>
      <vt:lpstr>Tahoma</vt:lpstr>
      <vt:lpstr>Times New Roman</vt:lpstr>
      <vt:lpstr>Trebuchet MS</vt:lpstr>
      <vt:lpstr>Verdana</vt:lpstr>
      <vt:lpstr>Wingdings</vt:lpstr>
      <vt:lpstr>Office Theme</vt:lpstr>
      <vt:lpstr>CÂMARA MUNICIPAL DE NOVA GUARITA - MT</vt:lpstr>
      <vt:lpstr>Apresentação do PowerPoint</vt:lpstr>
      <vt:lpstr>Apresentação do PowerPoint</vt:lpstr>
      <vt:lpstr>SEGUINDO O PRINCÍPIO DA TRANSPARÊNCIA PÚBLICA A MESA DIRETORA DA CÂMARA MUNICIPAL, PRESTA  CONTAS DE SEUS RECURSOS NO PERIODO DE SETEMBRO A  DEZEMBRO DE 2023, CONFORME DETERMINA O  PARÁGRAFO ÚNICO DO ART. 48 DA LEI  COMPLEMENTAR  101/2000 – LEI DE RESPONSABILIDADE FISCAL.</vt:lpstr>
      <vt:lpstr> </vt:lpstr>
      <vt:lpstr>MESA DIRETORA</vt:lpstr>
      <vt:lpstr>ESTRUTURA ORGANIZACIONAL</vt:lpstr>
      <vt:lpstr>Apresentação do PowerPoint</vt:lpstr>
      <vt:lpstr>DEMOSTRATIVO DA DESPESA  COM PESSOAL</vt:lpstr>
      <vt:lpstr>Apresentação do PowerPoint</vt:lpstr>
      <vt:lpstr>DESPESAS EMPENHADAS  3º QUADRIMESTRE</vt:lpstr>
      <vt:lpstr>DESPESAS EMPENHADAS  3º QUADRIMESTRE</vt:lpstr>
      <vt:lpstr>DESPESAS EMPENHADAS  3º QUADRIMESTRE</vt:lpstr>
      <vt:lpstr>Apresentação do PowerPoint</vt:lpstr>
      <vt:lpstr>DISPONIBILIDADE DE  SALDO BANCÁRIO  EM 31/12/2023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Microsoft PowerPoint - PRESTAÇÃO DE CONTAS 2º QUADRIMESTRE 2023</dc:title>
  <dc:creator>sdsup</dc:creator>
  <cp:lastModifiedBy>Carla Paiano</cp:lastModifiedBy>
  <cp:revision>13</cp:revision>
  <dcterms:created xsi:type="dcterms:W3CDTF">2024-03-18T17:58:29Z</dcterms:created>
  <dcterms:modified xsi:type="dcterms:W3CDTF">2024-03-18T20:18:20Z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2023-09-25T00:00:00Z</vt:filetime>
  </property>
  <property fmtid="{D5CDD505-2E9C-101B-9397-08002B2CF9AE}" pid="3" name="LastSaved">
    <vt:filetime>2024-03-18T00:00:00Z</vt:filetime>
  </property>
</Properties>
</file>